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AA309A6D-C09C-4548-B29A-6CF363A7E532}" type="datetimeFigureOut">
              <a:rPr lang="fr-FR" smtClean="0"/>
              <a:pPr/>
              <a:t>27/09/2021</a:t>
            </a:fld>
            <a:endParaRPr lang="fr-BE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fr-BE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Connecteur droit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Connecteur droit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necteur droit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necteur droit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Connecteur droit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e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e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lipse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lipse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lipse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27/09/2021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27/09/2021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A309A6D-C09C-4548-B29A-6CF363A7E532}" type="datetimeFigureOut">
              <a:rPr lang="fr-FR" smtClean="0"/>
              <a:pPr/>
              <a:t>27/09/2021</a:t>
            </a:fld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AA309A6D-C09C-4548-B29A-6CF363A7E532}" type="datetimeFigureOut">
              <a:rPr lang="fr-FR" smtClean="0"/>
              <a:pPr/>
              <a:t>27/09/2021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fr-BE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necteur droit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Connecteur droit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necteur droit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necteur droit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Connecteur droit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lipse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lipse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e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lipse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e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Connecteur droit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27/09/2021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27/09/2021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A309A6D-C09C-4548-B29A-6CF363A7E532}" type="datetimeFigureOut">
              <a:rPr lang="fr-FR" smtClean="0"/>
              <a:pPr/>
              <a:t>27/09/2021</a:t>
            </a:fld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27/09/2021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necteur droit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8" name="Connecteur droit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necteur droit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lipse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Espace réservé du contenu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1" name="Espace réservé de la date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A309A6D-C09C-4548-B29A-6CF363A7E532}" type="datetimeFigureOut">
              <a:rPr lang="fr-FR" smtClean="0"/>
              <a:pPr/>
              <a:t>27/09/2021</a:t>
            </a:fld>
            <a:endParaRPr lang="fr-BE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23" name="Espace réservé du pied de page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fr-B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lipse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10" name="Connecteur droit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necteur droit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Connecteur droit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Connecteur droit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Espace réservé de la date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A309A6D-C09C-4548-B29A-6CF363A7E532}" type="datetimeFigureOut">
              <a:rPr lang="fr-FR" smtClean="0"/>
              <a:pPr/>
              <a:t>27/09/2021</a:t>
            </a:fld>
            <a:endParaRPr lang="fr-BE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21" name="Espace réservé du pied de page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necteur droit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A309A6D-C09C-4548-B29A-6CF363A7E532}" type="datetimeFigureOut">
              <a:rPr lang="fr-FR" smtClean="0"/>
              <a:pPr/>
              <a:t>27/09/2021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fr-BE"/>
          </a:p>
        </p:txBody>
      </p:sp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lipse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fr-FR" dirty="0" smtClean="0"/>
              <a:t>Le Jardin Potager du lycée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endParaRPr lang="fr-FR" sz="3200" b="1" dirty="0" smtClean="0">
              <a:solidFill>
                <a:schemeClr val="accent4"/>
              </a:solidFill>
            </a:endParaRPr>
          </a:p>
          <a:p>
            <a:pPr algn="ctr"/>
            <a:r>
              <a:rPr lang="fr-FR" sz="3200" b="1" dirty="0" smtClean="0">
                <a:solidFill>
                  <a:schemeClr val="accent4"/>
                </a:solidFill>
              </a:rPr>
              <a:t>Fin septembre 2021</a:t>
            </a:r>
            <a:endParaRPr lang="fr-FR" sz="3200" b="1" dirty="0">
              <a:solidFill>
                <a:schemeClr val="accent4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-315416"/>
            <a:ext cx="7467600" cy="1143000"/>
          </a:xfrm>
        </p:spPr>
        <p:txBody>
          <a:bodyPr/>
          <a:lstStyle/>
          <a:p>
            <a:r>
              <a:rPr lang="fr-FR" b="1" dirty="0" smtClean="0"/>
              <a:t>Le Potager du lycée</a:t>
            </a:r>
            <a:endParaRPr lang="fr-FR" b="1" dirty="0"/>
          </a:p>
        </p:txBody>
      </p:sp>
      <p:pic>
        <p:nvPicPr>
          <p:cNvPr id="1026" name="Picture 2" descr="\\se4fs\users\aaubresp\Bureau\EDD\Jardin\Potager du lycée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881337"/>
            <a:ext cx="5976663" cy="59766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-243408"/>
            <a:ext cx="7467600" cy="1143000"/>
          </a:xfrm>
        </p:spPr>
        <p:txBody>
          <a:bodyPr/>
          <a:lstStyle/>
          <a:p>
            <a:r>
              <a:rPr lang="fr-FR" b="1" dirty="0" smtClean="0"/>
              <a:t>En action pour le jardin !</a:t>
            </a:r>
            <a:endParaRPr lang="fr-FR" b="1" dirty="0"/>
          </a:p>
        </p:txBody>
      </p:sp>
      <p:pic>
        <p:nvPicPr>
          <p:cNvPr id="2050" name="Picture 2" descr="\\se4fs\users\aaubresp\Bureau\EDD\Jardin\Potager en action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4187" y="847700"/>
            <a:ext cx="5626125" cy="5626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-387424"/>
            <a:ext cx="7467600" cy="1143000"/>
          </a:xfrm>
        </p:spPr>
        <p:txBody>
          <a:bodyPr/>
          <a:lstStyle/>
          <a:p>
            <a:r>
              <a:rPr lang="fr-FR" b="1" dirty="0" smtClean="0"/>
              <a:t>Herbes aromatiques </a:t>
            </a:r>
            <a:endParaRPr lang="fr-FR" b="1" dirty="0"/>
          </a:p>
        </p:txBody>
      </p:sp>
      <p:pic>
        <p:nvPicPr>
          <p:cNvPr id="3074" name="Picture 2" descr="\\se4fs\users\aaubresp\Bureau\EDD\Jardin\Herbes aromatiques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4187" y="703684"/>
            <a:ext cx="5770141" cy="5770141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539552" y="2492896"/>
            <a:ext cx="12907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accent4">
                    <a:lumMod val="50000"/>
                  </a:schemeClr>
                </a:solidFill>
              </a:rPr>
              <a:t>Ciboulette</a:t>
            </a:r>
            <a:endParaRPr lang="fr-FR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51520" y="4869160"/>
            <a:ext cx="17475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smtClean="0">
                <a:solidFill>
                  <a:schemeClr val="accent4">
                    <a:lumMod val="50000"/>
                  </a:schemeClr>
                </a:solidFill>
              </a:rPr>
              <a:t>Origan, thym, </a:t>
            </a:r>
          </a:p>
          <a:p>
            <a:pPr algn="ctr"/>
            <a:r>
              <a:rPr lang="fr-FR" dirty="0" smtClean="0">
                <a:solidFill>
                  <a:schemeClr val="accent4">
                    <a:lumMod val="50000"/>
                  </a:schemeClr>
                </a:solidFill>
              </a:rPr>
              <a:t>romarin</a:t>
            </a:r>
          </a:p>
          <a:p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7452320" y="4725144"/>
            <a:ext cx="10999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smtClean="0">
                <a:solidFill>
                  <a:schemeClr val="accent4">
                    <a:lumMod val="50000"/>
                  </a:schemeClr>
                </a:solidFill>
              </a:rPr>
              <a:t>Persil</a:t>
            </a:r>
          </a:p>
          <a:p>
            <a:pPr algn="ctr"/>
            <a:r>
              <a:rPr lang="fr-FR" dirty="0" smtClean="0">
                <a:solidFill>
                  <a:schemeClr val="accent4">
                    <a:lumMod val="50000"/>
                  </a:schemeClr>
                </a:solidFill>
              </a:rPr>
              <a:t>En serre</a:t>
            </a:r>
            <a:endParaRPr lang="fr-FR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-387424"/>
            <a:ext cx="7467600" cy="1143000"/>
          </a:xfrm>
        </p:spPr>
        <p:txBody>
          <a:bodyPr/>
          <a:lstStyle/>
          <a:p>
            <a:r>
              <a:rPr lang="fr-FR" b="1" dirty="0" err="1" smtClean="0"/>
              <a:t>Céanothe</a:t>
            </a:r>
            <a:r>
              <a:rPr lang="fr-FR" b="1" dirty="0" smtClean="0"/>
              <a:t>,</a:t>
            </a:r>
            <a:r>
              <a:rPr lang="fr-FR" b="1" dirty="0" smtClean="0"/>
              <a:t> courge…</a:t>
            </a:r>
            <a:endParaRPr lang="fr-FR" b="1" dirty="0"/>
          </a:p>
        </p:txBody>
      </p:sp>
      <p:pic>
        <p:nvPicPr>
          <p:cNvPr id="4098" name="Picture 2" descr="\\se4fs\users\aaubresp\Bureau\EDD\Jardin\Céanothe courge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4187" y="847700"/>
            <a:ext cx="5626125" cy="5626125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0" y="3068960"/>
            <a:ext cx="202491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dirty="0" smtClean="0">
                <a:solidFill>
                  <a:schemeClr val="accent4">
                    <a:lumMod val="50000"/>
                  </a:schemeClr>
                </a:solidFill>
              </a:rPr>
              <a:t>Un </a:t>
            </a:r>
            <a:r>
              <a:rPr lang="fr-FR" sz="1600" dirty="0" err="1" smtClean="0">
                <a:solidFill>
                  <a:schemeClr val="accent4">
                    <a:lumMod val="50000"/>
                  </a:schemeClr>
                </a:solidFill>
              </a:rPr>
              <a:t>C</a:t>
            </a:r>
            <a:r>
              <a:rPr lang="fr-FR" sz="1600" dirty="0" err="1" smtClean="0">
                <a:solidFill>
                  <a:schemeClr val="accent4">
                    <a:lumMod val="50000"/>
                  </a:schemeClr>
                </a:solidFill>
              </a:rPr>
              <a:t>éanothe</a:t>
            </a:r>
            <a:r>
              <a:rPr lang="fr-FR" sz="16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</a:p>
          <a:p>
            <a:pPr algn="ctr"/>
            <a:r>
              <a:rPr lang="fr-FR" sz="1600" dirty="0" smtClean="0">
                <a:solidFill>
                  <a:schemeClr val="accent4">
                    <a:lumMod val="50000"/>
                  </a:schemeClr>
                </a:solidFill>
              </a:rPr>
              <a:t>pour la biodiversité</a:t>
            </a:r>
          </a:p>
          <a:p>
            <a:endParaRPr lang="fr-F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-387424"/>
            <a:ext cx="7467600" cy="1143000"/>
          </a:xfrm>
        </p:spPr>
        <p:txBody>
          <a:bodyPr/>
          <a:lstStyle/>
          <a:p>
            <a:r>
              <a:rPr lang="fr-FR" b="1" dirty="0" smtClean="0"/>
              <a:t>Et Basilic, framboisier, arbousier !</a:t>
            </a:r>
            <a:endParaRPr lang="fr-FR" b="1" dirty="0"/>
          </a:p>
        </p:txBody>
      </p:sp>
      <p:pic>
        <p:nvPicPr>
          <p:cNvPr id="5122" name="Picture 2" descr="\\se4fs\users\aaubresp\Bureau\EDD\Jardin\Basilic framboisier arbousier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4187" y="775692"/>
            <a:ext cx="5698133" cy="5698133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0" y="4149080"/>
            <a:ext cx="19832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chemeClr val="accent4">
                    <a:lumMod val="50000"/>
                  </a:schemeClr>
                </a:solidFill>
              </a:rPr>
              <a:t>Basilic au CDI</a:t>
            </a:r>
          </a:p>
          <a:p>
            <a:pPr algn="ctr"/>
            <a:r>
              <a:rPr lang="fr-FR" sz="1600" dirty="0" smtClean="0">
                <a:solidFill>
                  <a:schemeClr val="accent4">
                    <a:lumMod val="50000"/>
                  </a:schemeClr>
                </a:solidFill>
              </a:rPr>
              <a:t>Venez vous servir !</a:t>
            </a:r>
            <a:endParaRPr lang="fr-FR" sz="16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7308305" y="1988841"/>
            <a:ext cx="15841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solidFill>
                  <a:schemeClr val="accent4">
                    <a:lumMod val="50000"/>
                  </a:schemeClr>
                </a:solidFill>
              </a:rPr>
              <a:t>Un arbousier</a:t>
            </a:r>
          </a:p>
          <a:p>
            <a:pPr algn="ctr"/>
            <a:r>
              <a:rPr lang="fr-FR" sz="1600" dirty="0" smtClean="0">
                <a:solidFill>
                  <a:schemeClr val="accent4">
                    <a:lumMod val="50000"/>
                  </a:schemeClr>
                </a:solidFill>
              </a:rPr>
              <a:t>Pour les abeilles et les oiseaux !</a:t>
            </a:r>
            <a:endParaRPr lang="fr-FR" sz="16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Promenad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39</TotalTime>
  <Words>61</Words>
  <Application>Microsoft Office PowerPoint</Application>
  <PresentationFormat>Affichage à l'écran (4:3)</PresentationFormat>
  <Paragraphs>19</Paragraphs>
  <Slides>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7" baseType="lpstr">
      <vt:lpstr>Oriel</vt:lpstr>
      <vt:lpstr>Le Jardin Potager du lycée</vt:lpstr>
      <vt:lpstr>Le Potager du lycée</vt:lpstr>
      <vt:lpstr>En action pour le jardin !</vt:lpstr>
      <vt:lpstr>Herbes aromatiques </vt:lpstr>
      <vt:lpstr>Céanothe, courge…</vt:lpstr>
      <vt:lpstr>Et Basilic, framboisier, arbousier 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Jardin Potager du lycée</dc:title>
  <dc:creator>AUBRESPIN ALIENOR</dc:creator>
  <cp:lastModifiedBy>aaubresp</cp:lastModifiedBy>
  <cp:revision>7</cp:revision>
  <dcterms:created xsi:type="dcterms:W3CDTF">2021-09-27T09:32:18Z</dcterms:created>
  <dcterms:modified xsi:type="dcterms:W3CDTF">2021-09-27T10:23:06Z</dcterms:modified>
</cp:coreProperties>
</file>