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28/09/2021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smtClean="0"/>
              <a:t>Nettoyons la nature !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	</a:t>
            </a:r>
            <a:r>
              <a:rPr lang="fr-FR" sz="4400" b="1" dirty="0" smtClean="0"/>
              <a:t>2021</a:t>
            </a:r>
            <a:endParaRPr lang="fr-FR" sz="4400" b="1" dirty="0"/>
          </a:p>
        </p:txBody>
      </p:sp>
      <p:sp>
        <p:nvSpPr>
          <p:cNvPr id="1028" name="AutoShape 4" descr="data:image/jpeg;base64,/9j/4AAQSkZJRgABAQAAAQABAAD/2wCEAAkGBxMTEhUSExQWFhUXGR8aGRgYGSEeGxsiIB8iIB0gHh0aHiohHSAmHx8dIzEiJSkrLi8uGyAzODYuNygtLysBCgoKDg0OGxAQGy0lICYrLzUrLS8tLS8tLTUvLy8vLS0vLS8rLS0tLS0tMC0tNS0tLS0tLS0tLS8tLS0tLS0tLf/AABEIAH4BkQMBIgACEQEDEQH/xAAcAAACAwEBAQEAAAAAAAAAAAAEBQMGBwIAAQj/xABMEAACAQIFAgQDBQQGBggGAwABAhEDIQAEBRIxIkEGE1FhMnGBBxQjQpEVUqHBU3KSseHwFiRigtHSMzRUk6LT4vEXg5SjsrNDY3P/xAAZAQADAQEBAAAAAAAAAAAAAAABAgMABAX/xAAvEQACAgICAQIFAgUFAAAAAAAAAQIRAyESMUFRYQQTInGBkbEUMqHB8EJS0eHx/9oADAMBAAIRAxEAPwAfL0A4lFYj+r6c4lyWVLMVVWkQD7Ti96bkBToMBTAYsxgNMSfW3a8fTEWlZbqqGF6gCp+QNz68jj0xrJ8St5PKOz7QvYGZ949Dx6YLGm1N6y3SbfI9voeMO9LoBarmTcAbTwpWZj0Jt84GO8zkCdwETEqfcXH6HGNR8pZQLx6QP7z/ACwRTp4nyXWoMQe49D3H0xN5N8KxkgULgfUdLp1qbI6hlYQQe4/l8+xg4YGnianTtgBPzr4k06plqxpVA9RKVRmUmyMGAZTxAsApXjpPyHWmyc1SD7Ujq6xFttgpFyfYA/CB7YvP2qUAHpwBuqqVNp+Aki0gG57kcfLFcXSmRWpVlDMzFQQu47thKqu7mx+YWTacQySXQspLpi3NZJQy/htSVSxqt1bmMWjcbE/mg7feCMF5zU3p0xVoUgzLsZixD9LKAoYqRM2CgdkY9ice1DS3CuIZiUDRtvtIC+oA6QLCwiTyMNfDWoGjlgN9Jlm+1tzob7encTZRMmJNp4xJy1y7FTVchNW+0DMOgWtQHPIlRHeN0wfrhhqOiVGptXzBFJF//jqwHJ/eBFiIPZiOntidMiuZBqVqdaiUcswCJElyAQXDGLGy2A7nvzqmXG4uFnKgotQsDtpHd2UReNvwyo8yDt2wBzuWtepVZXL6UIdPy2XIDVGgqbtcob2WADIiOREiOOYvEGfSopenREkbWLKNwJggsDKz1ETeCeRxgvUtEqVWDg/huxRSWMLtm0AFpiSeTzAx9y+ajMbFphlp/GQLgAAPuAY7ryDeDN8Ne+XYPcApBq1Jy9X4QtjO2TdAo4llVotYe3JFbSa4oLVRlQES247SkGx47QfcCfoZVZAwdm2PJYhQTLkfiGWkW+H0IAuOwdPL1KlKoi1okLaT+ZuoD39uLx3nAUtqtIN0CZLMsW21Kyns214B+dvnJIP8sHZjwsGkl2UliFO2QRFgPLB5gEEhZ9LjCyrpFOmCyncYsdwsexJ7Xi3ftfHeU1lhSWiDvqKbSQogTYGJ3DtJ4/TFJJt3BmbfcQoaU7SV3A79iMQJ2rcFrCZkCw9/bDvK6bTy0V65UrtPcySTBLW4ibDCrJZ77xUpFqjUkR23+XUAaTw112xP8J9TGnfsRa2XC5cSywRUYkkiOWeInknaLzNzgLFObpul5IzcmZzp/hmsKvnim9DLOWaluEETYX+KL88Wxz4hy7pmKBRttdVArSeglCBTUgc9IE/3Tzr2XGW+7rQzFRa5QyVpkxPABbuJ7CPfGZ+Ly1SulehQXyajLT8sEiCvSAD+Xd6gW2mcXnDii0ciemVnxFnab1ElWFXcpLkmAI+ECAABawA+vJLzOpIgNMJILyKmwLYC+2OpgT6kn64+eJtTVq61adMJRgK7JtmoVEWa9tkBQYsDbE+QoFjTKEDoLAOORdgYWSREHjnHPL+VWjSktaONJ1KopCo1cbiRtFMIrWlYcAtIEm5Fgbxhfm9UDlmamXBgtvQTIsCHgRbmAAZxbdBSrRqVHHlRtuNxvu3FyAWgsAPhUHk2xNWb73VNNqVQKyhVqKikESxZZeVEQy7oBgDp9ZucVK6JuaEui0815BqZWgdj2JbYqEKYYAkwpBA5gwDz2UUpqMCQKdRZkqw2WIJ6VJCyZNhzNiebfVyACU6eVV3dblGG3eoBnftCqADtWJBO6BOyFTZvTvNpKaF6dNA9RVJUdw1mkwtx2vM+mHjNbfqNFWrIaVWkxIkLu6ip3MHMAdlmFtABO7cRE2wJpxYlafmpsJZgEMJA633BQoACybjiB6TLmE+7rTohFd2JaL7rxthjBidw4F5IJFyw1Da4Pm9HSFJhp2iNwN/zVJE8yo9bZujJVoX6bo1Rkfy2WUICkjaHnuDFgQO9u3uAKderTYK9dLTEP1CLETANoNvXDjLuz1xtrEbiASe8DkgACJ+Rv2wq/YYs1R99Q9TX5Jv8yL8/XDRl3yY6l3YwfQlqjfvbZtJLLDgN7wNxIIErDGDzJGJ6HhhDSampqvUUyNvDRJAUMAYuPnaMV6nqTUA6qx2sbLYwIgXg9oEj0HOG2U1LbtZiTYRIETwQd3SY9SfTCyWRLT+wHyEdSkylUzFNlueTsuI7AcdvW4gjDxBSLfeqRVH4XL+WxB6QNohgRIvI5J9pJNHUulVqBDTK3QxJ5PLEGeCOok25k4VZthHmopiSsBZ2kAQDaOCCG78drPzctDSd6RLkVFUNVsom4JuD6Qf8nHq2q06Xfc4HAFvYGeMV/NVJhiIYkkmAL+oCwBiMT8U3Pcc+n0+eKqOiim0tIsmX152t5BDESDu9eDBHGG8uiVUZlFOD5xcHpWdrbQD1MZAAtJI45wm0hN1JmiGLgK/YR25+Lv8AI4cam7UaZNVQ6KYK0yQF52llKxt3xyO/yOOee5UQnOUpJMJzCZsIalIuKAqBUopuK7OEZhIDIyhJtDEmYBsJpOvVqGUp1kouULVAxVuiLAEqAWUE7hc9u8iGGleKHrjy48vbFRmdgsgQRE2M2MHkKbRgxqb1AEd0qLUcgeRDgEn4jJ8teSJgGf6t5/y/zJdic5LsXaUtfPrKp5S7iDUaDSBFysgEgkRZgLEXuJTnIURVNIsrqLdDd5ALWuBEn1xZX0xEpill/MarvsCApYKSCp2BVCjqMsRYkDkKVGa081ae2iAGUO9WmpZepXIZOqT0xJjmRxYYaEu66Kc3PdkeYzNAUvIpqKpuVYggEk7rEw27gGYEkLJwo0utUqOaYJph6hCqo2iTaG2gWESSeACTEzgypS+7UlXartUaVB/diIDGO5FoIMiGkGGGah1AqrsKqVkhpG9QahN7kgou6LjeINsNqOuwewDkNJZ2qeUykL1K8EBiTIAMTbg/P3jADPWpNsatTEEiA915ESQPbDRKhaqm2q0CFk2lZ9gLQBzxYXiSBmNCBZmq1NzlieeQDFgbkcYaEtvkxk+7CP2g39NV/tvj2A/2dR/oG/t/+rHsb6RaR+g6TPIQXBHxbIE9xJHPpGO0ybqxcwEkkwZIvzwAB3N/8WJlgQRt9L39jb3vjmgjy28ggmw2xAi4NzN/ljqs1C7M5MqzViZ/eUCLDvzcgD6gH2xK+WZhAqRebASIiI9rfxM84Jo5IKWYFpIAuxIECBAJge8c49QyaK5cKAxABMXgcCfQYFmoh0ymEZ0LyxckTEkEAmB6AyPpg5jfHwqJ3QJ9e+PjNB3Y1hPopjHNeuqC5AwFq2rpQQuY2idzFgqrHqWP8BJxmuf8TPn81Qy1LctOrVVHeQGKkjdtW+0bZN7m3bAszB/FuqU81XaqOujSZUULM1DBLxHEyeY4niDhFnKtSn1I6U6bjzKZvK7hblo3BRHPYm4GNPzP2a6ZTApvmatOAYU10WxMm20SCVHPpik1fBVGrqLaflq7vR2ozMz7wq2driBcyIHBKziUsTuxHFiUZypSpMBUFQVGnqb4VJEw3uQ/TIHUIk2wryWdqJmGNirjr2bVYLJ4kQGUgMGa25V7Y15Ps20ku+Sp1qgzCIHI82XUGIYoRtjjt3HEg4z7RfBtetqtTTajbVoy1Soo/KIKsoMjcwdYB4nvBBPyqCotAwaqargOWpsjMnZWViGcqpPZuxgqbGDh1Q1MPlKuTdoinKsVA3LKsFJZuWkCYEAg8iRdqX2e6axqZbL16i16cF4qbiCQILobEREgRYxacZy2bp5I5jKV031pZFVuCQRADBZCsbqTB9+cSniaFqnaBqmczRc0qhFOltLVGRRt2L8TkpfcQvAIvAtIOB81qvlVpy9IUQyllCrJIsVDFokD0G1RHH5jLWpCpWo0aVaWdlVShJjd8IYwJMkW+U41nUvsxyLLUFPzBXWk2z8Q2LqVBI4Mlf4YbHDkuhoddGO+IdRDUUdKapJJP4QWT+aNsdyZsO3M4E07UnVLhSZiN8NwIP8Atelz2Htiw+C9HpZ3OUMtmQHRqbGabFTCr0yZB7Dt2F8N/tE+zrLZStkTQVxRrV1o1ZcsZZliCeJXf+gw8cacRnszPWc0WMGI3EkAyJ79hz8sTFNw8xlCsRyojkdgTBI9/T5Y0L7Qvs6y9DM6flsoGVsy1RSXctEGmAb+gdiY5jFu/wDh1o1F6OUrF2zFYHZuquGfaJYgIQg+Ufrh+GqQb0ZTS0RzTXOUoWmxO+mbuoUkB+NvYH2n3xftA8VvWp06rgKpLIUDQGAkEgH5A9/ijscVjx/pZ0yqMnTLsjhWptIDMu66yBZpEEjswMXIxLR06pQGWQUweyAixIMSfTqM3+eDiUrdksjCa+pIjuoAdjuTaDIM3E7bLf19biMBZ5a61AhjcRuG7ji8RafbE+t6dUpVt5I3kAshtcWJ6+ZINpP92IdPzLMFYgwgMAiCPT5DgRxfHXxtWRB65SrS2ovlkDcsAAKV6oWORMiRFpHfC/wzpu42f8URtBBPT3BEz1GwH7u44sWR0+fxRPRO9SLKLbTMe5EYpIyb08ywBIFNgdwAkbiI2brbob+B9McufEktFsf1JxGesakvnqAkVKZ6GQ/hlibEA3lWsOfhnjBeZq1WNKpTZ1UsFqAG1Ng25FJU8SSE9oU9QIEGaoxtpEuodfxXpm3l7i15Bn12iN0AdxgjTaTI2ZRGLVaapDC0LuhpJAB3KVbdaVWeTGOR8a0NOkh14e1VstVKPMVHhumyuCODuACwwJseRxBhLmMzmaNsvDIXIWoioajFmJiBMBiNwAFiY7DBOU1BKTfeKlN2ILIUG0h3VoAEid8yOSDeBzjut5TU2cfgG7NTYggEG0CxEgglTxe0CcTS9UJHrrXkW6rWWiqsqA1EbZUrhSx8wN1BS3SNvwhuW22KjpMtXVGqUau+mDUWxc0R8MkLLC/r63EWxLnzVNGpSenHBWtUYKGuIG34mWYg9V1j5/Wyj/dGr1AtQMzs8KRtJ5IkhlFgZIPAsMO3FVfqWuivaDnXLkFSfSJG4yLAkysgcjuBgjVd7wBbcNpJmVHMEC9pmf8AhgDTcsykA9zPSD0n09v8PphvqtGtNNKQ8wgdU8wdu03aAPQAm45Mxh3XMDVSEOXZHpKhpgssw15N/RTN574ZZ7Tj5aFVd2VjuLyETqIgMCBzA5BNz6EdZnJGhsqKlN1iCFYliSAbMLWkqALDafiNzI1Ra9JC0qwYFl46SWaCWuQQ0gjpi0dIl5Xaa6C9bFWcyFSn1OqqIW8yI+RO64A5/hhhqTVDSFegGWiAFnadpYAd9sMRcTwYtERhhp7OKgDXII2lbiZBIM2u0ECbszG84i8Q7arVaZJR6bgkMTtJ62cqt1WxB4Ez+o5XKmBSb0JRUq5hNpDHbBWbKD34se59bn5YIbw1mBtKZbMnpEE0XIMiZssRf1w1erSoU0ABqKyhhNj+aTxzAWF9frj9BadmyKVIAwPuysAY5gR/DtgrJSt9G5M/Oel+G8zuhsvmAoPBpPdoMQCsATyfoLkYaZ7I5ooqfdHqAiC3kVJteWBHNpjgkQcbxTz1SKJLWYjdIUm+0CAp+G8TyJGJ9U1AoxVGFkYkcwZQAn6MTiby42nN3qv6ge3Z+fM/lc3VqS+UzL1F6i4pEKYB7hAYFiFk3mAOMfc1kc4UQLQzKfkdFpOAB0xG0Dp/DDCPhZiPSd4p6nU3Abh8SjgdX4zIT9VA4wOusVQoYmbgmQJjaxJEdrAg+xGJv4jFp7M9mR6U+coVWc5eud/xgUHInkEGByYk37iJiBc/l8/Teo1GhVIaoXLigd8mOOkwDbt2nuZ2ttQqRUbcZGwCyxfZNiZnqPaOL2wbRzj+aiFull4hSSYJO7aekwJESIB74McmOTqn/jAklo/O+p1/Lplmp7q6H8WowJKOwkKAekMojqM7W3AAHqYlNWaqlQPTDuqsVZqKk7e8tyBJAPPxC1xg7xAyNVroGu2YqKd3UfiYMBwdpBIvwYHAutoGqA/nIkOR01PiJVYmEl1kRMi0+mGdeg110I9FzrmqQRbsYNzwBc9JMxPN8H6s7kDapBmIMkoCO/drg39x74EqZEISaTbz+dWsVbm0DuI59DfDvS38weSyliRHmHgT+6CYABUgywn0vBM9PlRmvJUP2Sv9Mv8AZbHsXL/ROr+6/wD3J/5cewf4hB+YvQ25tVpAlfMSRyNwkfO+OKes0DBFWmZO0Q4Mn0EHn2xiWm5bycvSzZUU0YncZlmO4iOkSLDj1+gw9yD0syq9MU18s7lUhqrSTAqSNgkkwSCCSfU4EszXgm50ak2r0efNQD3YAfxOBX8RZZQWOYpEf7LhibTACEkmAbDFH0yijVjWaoU2lkCGYMXPS1htJYRHcmBaKt4szypXaoagLh1MBW4UQjOoO2QWseSQZsQoWHxDlLjQYSs0ir49yggTUL9MoFizEwQXKhhb8s4T6n47rl2p5fKsAty9QhiQDdUVTBeLgEkgSSLYrWZ05821DO5iqtNQu0IiFYWWKEs3TBYRBJtt7YgymqUUoVuoVahfaiK07iQpJF+Fvc8wLmcM8svHf7Gk2uiU6znq4LVG303JZaa7fhXbHUtoL9h3U+uOvBGo0Ez+Xq5l0oCkW3FwFB/DYCe46mVuqbn2sXpqIR5dzVG594UsaQgA7REXEwT+8vJAGANHyWU1DPLl69R6aVVO0rAO8RAmopHUA3aZtgY5Nz6FTbfRomdGh6jqHlO65nMvSAUq7FAqgttRqZC7oLMbk8/LAvgXwsuQ1fMUUvT+7b6ZPO1nWx+RDD3EE84+eG/sufJapTzNKruytJWKB2mpuZChBhQCJZmm3YYY/t6kNcjeNpofdt3bzA2+J4men+tbnHW61Y7FekUx/pNmXBYkqVYRYfhUovFjYWm/0xZdIy4Gt554uctl7/Vx/cox7KeGq66tVzpdTl2TpWTuDbVUyIiOljM9xbFd8OeLKVTxDm6e5dlSmtKk0/E1LkD1kmpB/wBn3wUE48GVD/pDnx22VJseQ9EekcehxWPHuTZ9XzIVLQvVAuzUU6T3uJuIInkTjQ/Dvg+tQ1bOZ96iGjWUimoJmWKFiwIgRsixMzjIPF/iBW1TOVFKtSrMqkGCGWmAggniSp+YafmmSL40gUNfs80unV1ekPLKGmDWZTNiu7kH/bKfpjUdN1jdruby1+nK0fl0szH/APeuKx9i2XNWvms4ZI2rSRm+K5lwT/upiw6f41099ROVSiy5pnel5ppKAxQGfxAdxBCW/wB3Bxqomj0U3wlp5oeIGpTIRq8X4VhuQBe3SR84GNN8QZJM3TaiPjoVqVQesoy1BHzEr9Tiq53IGn4loVBOytlmY+m5AVP/AIdmCMtrHleIa2WYwMxl0K+7UwSAP90vPyGGSoIl+2zUny2a0vMUxuem1Vgv70NRleCeoSLeuLDmsrk9aoU8xl6zU69Eny6tMjzaDEXVgDce03iVN5wq+1YUDn9KTNAGg7V1eSVswpKOpSCBuKz7YYUvAX3fUMrmshsoUEVlzCBmmoCOmxkNeOSIgETgmMk8QZDMUc8lLOvVqVlcbHepvUpyGXddVN/W4IONCrAvVy5BX/oAqTwpb4jbmwj3/U4SfbTqlIajluG8hQKvqodpjmx23+RHrggaiQqVZCLTgIWA61JN1kSQIvBGDjj2iWQe6jlKSlQ9TexW6tcC5tHAJmYBmBiu+IshsqRTEptUFZtEdj6MCSD/AJLupUp1csHWsN5vG2Nx42gTc9owBrNWo6U1YiiVAUAjqPIvFhAJER3xdPwTddjTwFsfL5ikQGKDardypvBPqLg+hU4z3XMqfObcCPMVWBXgFFciZ455xatGzbUG206YJKkEsSZJB5mLcGw7+84513SFzSApCIt95+AAAyJFj/iMJkhy0NCdNGZ5pFQSazlQo2pBO4zcRICjnqM8RBOH+l6krikuXIEL5Z6TIkdRY7SCD0gTYGYg4Ho6LlT5z1KrU1CMylSOeqQxO6fQcW974r+TSpTZHVmUOokJM7eGDE25X9bjHDkgnafaLzqcbRZc/V2geWWp7uKpUbhYhis33HuQQYbkXxJ4ezdR2WmaRZ/vF32EIyMjAyRxcAxflvQDCrTzmTmaFZwz/joBueRc7YMkkWJG495xY1zS5at5FYKJcOKaAxJBgBotMz8XriTbiqWycZOGlsD8Q5etUqeZVDKyP+MV/LIB2DsRIPV8M8SQYvH2fUqdenSS5Ri4N54B9Se4xXM+iurZiqu6rUpoW6SAnECCbzbr4gcwRNr+zPLimaKAyA1T6Wa304+mOT4ipqCf+5f9mi7FmreDmy2cp1AoKE39IgiRPaIG3t8sXDJaHTOWavcMFcgAAC0+09sWHP16T1Pu9UfEoKn3Mix7G1v8zw+T8nKVKczCPB+ckYafw6c5Nu4pNe6a9R6MF0rLZivUqUxT3UjUqBrbbly0z3PsPbE9HwlmkqhXTarMSah6gAAdvSTPpEz9e+z+H8iKOWD0qYZ24HHJ9ew7n1vjrW8/TFI06u16kcJwp7GTMR/kYeeSaxcm1HWrX6b9Q26KzpXhlEoNWphEVQYtLGDcT2Ez/wAMJ8h9n1POZipWqPbcDtFhfgmLs1jeRaMaPkdQ/wBV80IBsUgLP7tuYxH4Zz3mCoNu2G3czO8sfTtxiOPFBZIVN3KO+7fnvwLRlHirw6a1KnSy6ogVjP5bRHYY0vTtWprSpK9Fzspqu/aCLAA39McaWRmcw1R1ACqOmZE8D/PywT/pF+P5ezp3bJm/MT+vbC4ZyjBXNKLbrV37sJCNfpcU6EwZFgL+tgb4lbxCpRXFINUYlWWbwPeJPI7evpiZgtDMqBZKwuOwYGx+sx9cfMlpOzNVKpsgG5fSW5/S/wCoxRfxF0pLunpa83+gSGh4hpSoelsiwMA7f4A/oMGjUcvIldvYFqZA72kiALn9TgfTKi1DWzTCdpIT2VRNvczj5pet+e5pPTEMDHf6Gebd8PDLJUpSW39Ou/06MfKus5eSBSLngwi3j+8WH6DHsrrtKxNFkAtvCiBfiR2x1oeWFLMZhBwNsfI3/hMYn0rUPNepS2KFSwHtJFxxjQnkbTlJJttVV7T9TGM5HT61fOZipTAVRWrLuIJ3HzGgqPzdJ5+UY9m/BNRanmeaxIW9MgoWNxJO7uCR27XxrPhcUw1dE2+YrkR6Dt783PzGBvEozGxfMFPaD8SA8niZuP8APtieXLl+X81P8JWvywPZjud077t/rKUyFqOCQ0+YhEkwQbA3PNu/aHeXzNGkhzCgotSWYR8Kgj4gIJG7dMSTs+RxBrlaKRStVEBxvLAgWMyCnUptaPUcc4T+Hs3VritkqbKq1AxqVHpsXAIubTctt4HxXxWKc4W/z9heKaJv2rnP6TJ//d/5cewH/wDDur/TD/xf8uPYtWH2G4ogFZmWpTdiaaBmpKqCGYgwwk2YnuZ3MSO2HGganl1ylLfWXeWmGtDdwQouALibEYoSZxlZmUhSVAMHtIMekW/97yw0zJVMwCKamowZWCqQG7gySCDErLHsR7xXJjXHYckItUXjwxXfPbqkioKDggMv4p3AwGbdtZQLCe68wLy6m3kgUaq0jUYNUqKQCdrEBeo2YysbRew9pk09MppEGo9U16lNdyyIE8LAO0mZ6jPc2BAwlzGt/f3KtQXzUDeWQ8iqu49PSLGLqTIJBHLDHGk5SbS+km4pysV5h6rj7vR+8NSIiHIME2YDaAOS0A3/AJqNLrZiuwy9NnZmI23tYGSZMARf5Th3lM8XLpRnzAkiW2kGCsAT1QADIgme0Y50zRjl8xsrVFsFclGMjcrAAgQRBg8SLeox2ckk/UtKcUqJNIGYoZhqDsWqABQqswDNUsskXiCW7Rt9rS5/RK2czIy9Ckor0qakqHCqFWBILmDFvTkemHoyoHlNXzBaolYVBESQGhR24XcSVgSSIix68JahQTVc1mKjqlNqFRQKrbAxISRLH8xUxGExz5ZL9iakrAdPyWufeTkq1bMwtLzCpzEKUuAfNDRt3W+KbH0woznhTNo9QJTIFGpTo1EZlA8yrtCQA0bWLKZFuqfXFp0LxGuep5uifJywqZFctl0ZitNNs9JduSS4g+g/W0Z7VMvmK2aopmKCsK2UqBncKrrRZGqFWNmgKRb0GOrTfY1lHOg6/XpvSNertV2psgzAuQASt6kta8C2K3oOhVK9XyKA3NTBYh2CbNp6mJYjaAeR6x3F9cyvirJb/wDpaDF9QqFGLiaU0WC1ts3XcNu49MPM4z/wlmqi6hVmvl1qIlZWeqFNDN3HQzyAu/neCR0ixgyJLoD2N007Wanm0WeswpQjpUrrsllBWSzjepBB57+oIxX8t4dfNCpladNGzlMMSWKgAI4VoJhWF4m/Pti/Lmckq56lQr5Jw9ekyJnK80TCpvCNulgpBCkSAwjtGK54ErqM7nBVejTXyK9KmxcCmSXT4WNthkbeSVvfCyirQOj3hHw9n6dWtlnbMURRCM60ayp0sph1lwjb2UiSTAHtGEWX8HanVqvUoKwqUahRnGYUNv8AjhKgYb22tciOO3GNDoa3lCcxl1zGSd1yOXy4NeoBQqupq7lmRvUBhO397Avh98o9IZatUydPyM41aotHMGlTCGkRvouCGYAtHI/MCfV0khuim5TSNcemucQ1qnS+1nzH4qKDFUKrPvX4QCAJsMA5/J6i1L9qF3akG2rXNT8RL7RtIO+xlfTkY0zT9Zyq0KFJa2XR9mcWnXeoCaBapNMNuNhUS8tc7RzOFdXM5A6WdO+90fMGnhtgdTT83dvjzd23f5ltnMXxqTYCs6x4X1RQpzfnVlZ1poz1xV2GowCgy52bztvEfDPAwemk6+m3LCrUWZWmi5pd0ATzvO2APbsMWnxHrWTR67/e8s5zFbJBFSqrFfJqqXZ4MIAJMm3Tj337Lrqy5o1dMFItU/FpVh5zTTIHnEttiRAg8xjcV2b3Ma8TaHmso+3Mgg1B5gJcOKknkMpIc+ve9+RLrwZnldGpNBIBF+69iD7QMMfHNdM2dOqUKlJKPkBTQRh/q7AjerQd0GREi4Q2wuXw/UyieZVZQxA2qrWjlr8EyO3pPBjGWWMJGn9UGvQvHhVUpsbEAXk27DseP8O+OPFOeFR08sSVi6iAT6RFrzI+eFeh5mEBZyKZsLkCJPPqJJsPU4t+r5alVoTRUNUUAlBwQbTI4J9/b6dKezlZ80vJCorXHSgmTe9rDi3zPIPzXZ6lUNOtUUqyA7WAN1AjbYCAAY73gemAtLzLJUPmBtrjayzJtdZmLk2g2ucA54NuetSJ2DpDAW54MWi30/jhuLQrYszdIooUcMZjsP8AD/HA+e0yEbLsNjsYNTdIp36gVHqBHpJPGH1OqiqtRlUspBAB5P15vf6c4Br5B6gNQkSbxMH9ePS3a2I5YKa9GGMqAtWCUKaKlQGkGO13G5d1iqSAdhBG68WB9IIuosBUpNVqsxapFSsFEFRdTJncsGA3EK3MY9qI3U+plXYwLKBY2IRjuMTd1J/q+hwj1CvUXahMUoARvysAPiIPPNx7r7Txxx1pnYlasuXiLxBRTcaVUb+kNsv9IPTtgcDmRPGLn9n+YCLRq1CoBlyUU7epTEC57j/DGZaP4bfMOrMrCmygtUUjaCFKwJFzIPBIuDcc6P4E0ahmKa00LbBugsS3DRwTHf8AwxwfERpRUO01+oqSiqRL9oviYU6tKrTBdD0usQTEm08XIw80fxQtfKspYsGRgrH4pj4XHIPv/wC+M8+1HTaWWr06dNAqwQWVQOQpuBE8nCXRK2bpslSkhVDJcOG2sPe3SfQ/ykE/Jbi5p1J3fo99djao2Pwt4lpNS2M0oCQGXlTPUpi4IM8Yl1GtkxTdKa7mbvBt8y/b1AxiWk1GO6pRqmk7tvsZG0kSD2PPHqfnhxVarWFZBUqVgUjaIhSdwEkRzHf3wJ48ijwbVLVtbS/YW0aH4d8aZGHytSsnfvYg8x+93us98d6X4pylLNPSV1ioJUAzZTA5MyZJjn9MZEfBmaOz8NYUGZZZMyeJ9fU4FzWjVaLhWQLuBG2N269zIsBB4B/weMMbcVGabj103/57Gs3R9Sp0a4eiv4ZWH5Ekntu4i0YYHPZLf50dfPwtz6x8M++MJ/Y+fqB021PLIG0u0D3DIzTH07DnA2naDn6lbyn3iBMVGPlkTHYlTzwP4YWEeN/XHu6rr7bCjTc94gbOZxVoH8Ol8RUzJMhEBFpkljHG1Ri5+LNS8jLHeQGZeoj0A6o+fH1xRqWkto2U84gFgxcgRJJgccWBAHyxWvEPjCvnkIWhWJEcLJIBkABR63PywseTc0r3St0teX996MXXwH4uR6ZkWmHUcq3Ex3Uj/MgjFmp6hk6MvSEsewDfp1WA+WPz1l8lmadQvTWtuBiERpHbkCY9cTZrMamx8p/vJ7EKp/iUH95xRYpRfGEo0ur7X2MjdNH1hVqVatUwXjgE8Tb6CMcaHqNOnUqu5IDcWJ7k9sYpnMvmylNGpVCSpncCRa1xeDxY+/0Ibw5ma6AlagAEBXcAH32mItwIxJY3Hi3Nab39/wAgs1bT9WyLVatOq8VS24XgwbiIvN789sEeJvEuWp0RRFQQSBLm5vYDd1MScYNU0itSrUqVdGRWdFBsVI3AQrCRMTjWj9luRpZfzyGc7VMFm/MRaze+HliUMbUXap20lbX3sIgemwdsxUVVpJuqOWG6eyjaJLET6dhiv53O7SKq71rwINArtewJ3QCW6RIAuL+2GGt+K1pO9FKQqqpanUR32yIg3IJjtJ9fXCbP16eXAba3lsodGPNSBYNB6XBIDFbSZAgjFsMXS19gY4K7B/2jmv3a36N/wx7DPzB+6v8A3g/5sexa/sW5R9SsaVlqVSgw6mqgtwDYbTFwCIksST6AfPYE1VauXH3MKDtZRaFpFFnabcgxAFjzxjGdPrvTqAIFbeJZSY/U9hcxHrho2trRKpTpLSXdfYeteA3W25gGgcR8A5xs+L5jJNWc6w4ZjUqHfXLdfmQpsBO2PyzYSLQ3qMXLwo+Tq5dZFMMoK1PMA3MSeNzfGvwQq2uBipZoKxMMGDd9xMyOJiSee3OHej6fTalTFRVmelTZTe24T1kgLI4gRHMjLx4IGSSoNqVKVDNtXCbidwiAS5glf96YG65jmbYrmpU3eu9ajQXc3UWCRTRtvwchQxAm9yWJxatcRTQVFqPReSxdDtRhPTIUAQSDJHcm8EYA/bUUTCk7ReHHUbCRyYYSCeV2m1sTg3GnHb6EXJdbEmqZwZpky9NGQUlFgQI2gJE37SCTxHeLiZSlUzLLTy1AtUYEU1VS1g12abAAkiWgC5OOGzHWStJeobTHSVfcTuDKOkEwPnHpg3KeIK+QrvmcsVXfSNJCw3WJU7kE7Z6V5nm4PbqjFKkPXgs3i3wQdOyVF6tZqtSowV1jpDbGY7TyQGHJ55thD4X8MVM/nBl0ZKQu7sBJCrAJAmDMqoFrGb40H7Ss837L0yq5LVGNMkt3Zsu12se5vbFG8GazmcnnKdWnResBTIqU6YLsVYrIAUWIYAyeeLYLVTN5G/iT7NKFHL185ks0cx93LLWRtp2lYD3XgoDO0jjvxJuU+zXKfdcvm6+e+7rWSmw3hFUM6bwgLEAkXt7YN8eaHQzmRr6jp9WpTgs+Yo7mRGYR5vmUj8NUAXt1Ad5Bw51ZsgNF039orUajsy+zyy07/IMHpIMbd2KcUNRn6eDKeY1BchlM2lemaYqPXEMFAMMOgwSDtAEj4hOLFqH2eU6eWzL5HN/eHokirTJUmVEsgZBKtH5SDxFucFfZS+TOp5k5IMKH3ddged07l3/ESYJjFRp0tRfM6j9zWuaQzNUVBReCT5j7dwVg5tNhhWlXQtKiTwF4FTNZepqGZzAy9CT1QLwbtLnaqgwtwZI7Rf5448BtlKmVRK7VMvmaqqKgUSCxEboMHpllIsYMi0m2OVHhRvL2gQYjj/rN4+uDPFKTpWjbviFbJm4//rvg67D7iHXfs1XKvlKAru9PMVTSLlQGRiJB5hiQDz+77nAuX+zdaupZjItmX206S1N2wbiW2zI+vr2xsWdanXr/AHY/9JQ8nMA/N3FvojD/AHsVnRyf9Is76fdk7/8A+fbG4pM1FC8Q/ZInkVMxlM4tc0JFWmFF9nxiUYw4E9JEmwtj3hn7PqGa0+nnq2cOXQl90hQiw5pi7n2HPc4uP2ZL1awJn/W6s/Ut/LAfgyrll8M02zgc0Bu3hJ3f9YO2NpB+KMGkzGfeK9EymTNIZXOLm924vsdDsIK9kJgme/7uAfEGcP3RI6zugk38sLG20mJ3W+Rx34tzOQNRG0wlE2nzBWMktNoDkmImSMcZbJnMZevDqtSmEBUEde4qWMg3WRPFr8xiMkrtg1ds48IZw1Eegzbgg3ID2BN/0N/rjS9I1BqKbKJXYZliLbfzW7+xxjFWg+VdKive/A5j4hftB/hjS9Mzu4KwUlYj2vHpwO+OqE00SyqnyXQ4zuQp1FNVHLTyZj9ZH6GBaMKNMijXFg4kSDcd+Rx+uLVo+jJUE1G6m+EIL+0XgA2E3P8AVxXtay6oCFBItEcD697j3xa70Rkn2OdT0rKVwoy9NvNYWVCSp9wvpfnpA9bRhdo1MLW+7ZumNrCNwJlJEdJ7rP1F+RbBfgzW0pSGhSbz6/M+nzthl4h0zMVycxRimoFmP5jbt3Ej4yAPY8lJLwMtqzNdUypp1alOnU3KlUpuEdagm3zi4jEvhnJMKtPNOAtUFmVZB8xVVZJgkSBUF+eD2udq1Q1Kf3c0AlSm3SaSweLgqBf1n2njlANdfLVcslRPw6XmAyer8VtzE+4ER8o745/iMcpRtfktjk64lp8Z56q9LckpQLFG2x5jCAZAIsJJF+T7XNl+xlVFNQsQBU4/rifl8sUPUs1SrbvKdmRTDbZCtJJG397iPp88aJ9lNNVChfh2uRx3IPbHmSSioRr/AFIeL1QXreXQ6mHcSFUA2k9WwkCL32xizZcUHIT7uVngtSgfr2OIcuq/f6k87Bt/RZ+sfzwZR+8ee27b5N44+nvPrNsbDH6pNq7k11dbffohjIftM0ylk8yK9OmIJO4AdyvSeb2LLfmRPrj79i6rWr12dZV9phuLBx+vrht9sFEPURSJBYT6AbDc+2A/sYdTmKuwQoCgWgmz9Xpf0vEc4dU4uNea/F9ANMqDK06wplF3vH5QQOwHoJ/nit+N9EpbkAUAEhwOwKMCY9JFvqcMdX/68n9ZP7xg/XAv3jLb/hk88do/jGOfL9UZJJJqSSddW0gnstUohVH3dytgXNIR8zN494wPqORo0sxSciEaZUC24RFhxz/DDLPLmfNTyivl23THreZvxxGF3jFoNE+hY/8A44pnioYm2v5WqtUu116owd4kqUhSO8SSGCWmGi3ywv0/LIck7lFLbKnUQJtMXwV4k0v73QASrsHxb15jmx7cf3450ECplGpg3O9flumP78HJFyzu0txde/RgfwplUem5ZFYhoBIBiw9cc+FsnTdHLorENAJExb3w00LTzQRlZgSWm3a0Dn5YD8HfBU/rfywmLCovEprdOzA2bo0ajU8vQgEN1sFvCi/URf8A4xhkqUKbiilHe0DdCgwPVmbFV07U0oZqn5hA3syiflP69/kDi5ajTquo8l0Xdy3f6Ee2N8K1OMpqK5X1XheFYEVnxlkssoBlFbcJTgTPSf8AZMx85w41Q/6gP6lP+9cVbxl4YXbT3PuYOKgJ5DKZ49CJH1+WHOp0K4yYfzA0KD5cqFIttAYDn9Z/vndfMVU2naVUvfvyYxHJ5miNQrecFIarVVZG5d28gblAvYHmw57Ys/iDIZZqO1QjCQTsg8AxdZuOBHFxwSDSNSbfmalPatJzuYlztYMTICmBeTP0PyxNo9TMUQdnUFYF5UGZkECqAW2yq3VuGEd57XjtKV1pAlByV3RNtT+mH9mnj2Hf3w/0uZ/tt/wx7Av3Jb9TNq+Sr0ml6bj1MGD9R/xwIJPEn1HfG66L4daupaQoBgsbz8hH8cRZ3w3l3kOqNEjdt57WPIx6FluRjNHNRAkgei2+faZN/aThzR19gFXzAF3gkbWkQREHt/njF3f7NqLAlAyz+65/nOF2a+zAAWqVPrB/uAwjhF9gdPsVaprFE1KS0QWkSWYkybqOY/dubTbC456l1qZS/EbuPQT6/wCbCG5+ziqCCtU29U/mGwNU8BZkCN6wO+0+/wDxOFjjUdIeMox6BsvnoDFTciPXk359RIwjzNTgS0qTAvAJM2v8z2w8PhKuh+JD9Sv8SIw9+zzw+GzNdcxTouFytV088zSDqU2lyt9ovJHacOopBckw/WvGlHOZHJZUJUpnL7N7uE2tsplDFz+aDcC2APDPi59PzvnujVKRRkKqIJUlTuEmCQVmZve4kRc9I0HTGq1XpUadek2Yo0ApLGnT3pNQ0pMwW4J9LWwNW8MZVKJUUUO3I5xwSJJenWVUc/7QHf3wHF8rJ1uwTWftCydXKZjKZDLvQ+8szVnqbQB5hAcgK7Esw6bwB9ACfS8e5Fcnlsrm8jWrU6NNEDPTQ0mamgUlS7QTz8pMxhX9rnh/J5akHo0aVN/vPlK1AN0p5IZlqyY8zcZEflj3nvxJqdLL5LTqZGWqzl8tVNCr5xdiymXEN5YWST6zu9cNuxvIvHjWhltUTOZLKilQ8nyalABU3SxZmG2VBsnz2wYmcPdU+03KUqFcZLKPRrZjc7u4RRJsz9DNubkgWE/xOoaJk6mez+XGUyiLlmyqIagbafNbrmG+Mhtqx32zhTrGj5OnkqjUqOWDtXzVNfvKVDVIpswVUKnpdYgF/QTecYzoWeEvHeXyeUbT89Ravlnll8uCQGMsrKSojd1AgzfBOt+PqeoVstTo0vKy+XdKio8bmKkflWVG1RAE9/lif7OfDGUrafvzFClUPn1VckMaxRaW4LR2H4w0GPTd3x90nwdS/ZeUqNlwahfL1nqgEeYlWuVKE9wqMhI9MBpuOgeAp/tCpHVFz606y0/I+7ujbQWhiwK9USGIFz3P1F0/7Q6KapX1DyK5pVaK0toC7kKlQd3VEW9fpiw6z4cySUs/XWghBoVfKX9xsuKq1CL26lT64X6z4Ty9NMga2UdgtZEzApozNWLUVcvCgs4VwwO28Ai+AuXk2wPWvtMoihXo6flfJrV9zMzbJ3N8TEITLEEwxNiBzxifwb4sy1PTRkszlXqpSLCodqmiZc1AJc9pHN5Bx1l9IyxzVSi2Uy7B6FBsuw8z7pV3s89Sz5DVQAqBt21g0FphoKuUoUcrp+WNPLp59SmalF/MaqzGuiOVZT5ZIXpYsJIFsGpGKx4wqZTPvRORyP3enTDmsQqJumCk7D22m543YUUNOWlUH4oVeQpIJDEG23vI4uCZMScMvtL8qlmzTy33dAjVVcZdaitAIhaxYwzAD8tufbCrT9URQEfb0xDbN5FjLcHqBggxYg/LCZFIEk/Ar13OtUbaeUkMVss/mtz2Ambxh94X1PYwUnclVFETwwBBHzI7/LAHiDNmpRSd0gsTIAkmxLQBJEQCf3j74CytPdQDTZGIK+pJEGewG4fM/LGhKknRlTg0a7kK0VVR2K0mIBnvaR815t3iMP8Axbl6KiFIMgGBc/I/u+3AvbFH0Kt94ot1hSgiJuO9u8TN/cjFy8LZjLU6PlVWANzvgk7j3BIlie8A+nGOqMk9omoPjsoyVNlbcoi/5rx9D/PGiZfxIaqrRpIXdlNx+XtJ3dKgHu3tAOKfr9FEcncsE8AyeDYRYentiPQ9X+7tAHSYsOx4PGKtKRFNxOvEuh1snVFbfLserbMKTIME8gixJ9Ra8YS+JlGeKkKA3lqpcH8yW+va/pbGlUsu2ogeaVSmJHlg9bntz8PpckmPygxiqaxoK5WoUKETLLtuO8gT3i/0xKXQ21tFHbTXTI+e6AeWwUBT1A26uPWAYmJ+c2jQvEdSjSBoIijaGLBip6rvCkC+60A3PzGF/iPVXTLfdRTdyYZ3FMNT2rB4ZdoMTPMETMm3vCeQrV8v5xqUoWpshllQSU/MDAYmooWxk2tunHmzxPJ2uno6LcopsJqeN80cwjIhqKVDG5DXPSwYkngWPBmOcNcz9prBwh83cDAJcBZ4PULfX3xEnh0vuA22Z6LgrAjaHYhJaFJIEzAO217pavh1aGXrVqNUiidtxT3HpLq5gsChDU3WRMg8GbL/AAkH4a+zav7mG+b1xs1UWi6sHI3bifMBgxG7v/CIxBl9Xq0Mw1PK3Ynqe7GwJKoFYXuZJMC9jhDk/CVYZl6dCu3mIyTV2MoUl0Wsm4MQHp+YC4BNlYdsMMnoPlhqpqJXaiAam9SChqbCqgEQZFTcTe6R7ll8KorXX9wqNbJKnjLNLWao9VGCqWEq02iDPIIM9/pjnO+K83XRSasE7W4/KwJsW3FbiPnbH3PeGxSqZbe4dqlfyIpiKasX2qXAW5mCUlTHG4YH0vTXqUKFZXSmuYYpdWCpBM9b1TtNrCNpgCQL438ND0BQzyP2gZ5l8oxUYC4G4GOxImw/v4jAdfxxmqhPmsFIbaJB4Mcb2PteAPlxiF9Er1HroKpNSgyhV2MheWCxuZYWdwiTJ3egnBmo6AlSqmQqVQGLbC4UkttMgrAJURJYtYL1TaMB4Y2uS7/Jq9w/L+O6lOl1qQGIHRUhW3GAYNgCL8kR3wvo+L83lhUq7oBLEKTdZPSpCkEi/ftx7R5Tw8p8uhTqAg0PNWqDvnazFlGyoAWQkKR0/DccYDqZYjyQ1dnOYLA/gNKgM1PbtUsWJqJAUCLi4FwF8JGO0v6/t6GcWMv9PM7UXpcK7ATyT7SN8wDaCO9pwPW8YalQSFZNkbmqIrd5MHaQoIFgPlzzjvOeGjQq5cvVpq1WqybwTt6TAYsYQblUmCO/IiQXnPDtXcg3nYy1KYpeSzTsVmJ2hlYuQnSACCTYkHDr4dX0ZWIdW1SpmEUtURwrAgpAcN7CBe47zA5vgrT/AB/nqNGFq7gJBLzI9J2MOxF4vhlQ0JmpfdxXQNTq1l6KM9NIKzAS0biKi+kEsPyyQF+zipVHmrVREqKrAKjTcuSILm6hVMTHWsRGGhgjVVVdBSBM140zTur+aGIuZUge6tMkz7nv9cXY+KEOXDS1pIoz1TE2B4BFwff1OKiv2b1pX/WVG5wt6Zg3G383U8Ett4hWMmLy5fR/OqeUlWK1FaS9SlQwUhZMbgguqr1GWIA77Y5/goTqlX28/cE/YA1PVq1SrSqUAWdiWIgBWAiIi5UcbgfYnEmoa5WSqy1XBU9to2pYW3i5vc7j2i84e5TTZdQKlMuaq0wzBgrCvS80EhxDOVCyqkxIn4sVOvWpZeka2WDKKqBbwyg7yCbAQRcAwDAtO5sPwSqPH7C1eqG33Sv/AElH/vk/5sexV/2n7t/bx7G+XIX5TP0Fld1GkCsBVqEOCLEFon6Wx5WXM1V6I8rdvB9bBQD3HJuO2F2v5unuFCXZ6hnakGDESwJAIPN+IJw3yVBcvlzuM2l2HLGO3f2Hz9Tjt9ynsCZvLR5dKjABkkgWCqOBtItLKLEWx9rk0lU1ILGFAUGCx9ASWgC/c2wXouUKI1Rv+kfqb27hR/nnE1DK+ZVLN8NMkJ7sRDH6XUfNvbACBZfbUVXIKrEncpWPmGAIwZUy6beIn1EH9CMcZkLXdaMSqMGqjtCztUn1LAGPQHEWb09IXLZeKe9i9Q04G1ZlzbgsYE/M4FGBX0qn+6L+2K1rmivSqsct0b6ZRtoHUrfEt/kMXajp3lqRv3mWYAhFC9wgFNRYepk+pOF+QoVHQVKoC7grA7uQwm/SACPQTOMaihZDLZ3KlhQd08yAwWJb05Bvc35x46fnlonLU8zUNIzNB7G5kw0SwLXO1oN7XxpGW0wFt7cxb2H/ABP+GJMzpykQRjN2CjENYrZ1zUo1qruKtQVGlQNzqAqtAWxCgAxHwmffvVNZzHkplKub30lVfwyqwnlkBAYW3Aj5H0xp+s+H1qoVYkH8rixBHE+v+e2M21DIrQqrRqBBVZfygXvYgTuuRMkcjEZtpmlfYNQ1HPPUrO9RwazJ5jhVJcUzupk2gRYgiLkc8YfftfUeHzLmnWkOgRJYtYiyd55kd8C9FIo9IM0G9LaJ9SVFpmJj9IOIdTzJJ+9hadTLP0q67gyjlQNnwMG7ODcNHpiXOUumTuUvIJlNQzOXqJTR6rItRmpmnErVI8st1C7QShUytzYRiDJa/nyRUOasFSk0BQqoplRtgLY8bYPfi2GC0EpUxVerUNSsYCrO0BSoqP0AGo0g2tIeQJ4fuyZNdtOmWsbttI7HqAMkCQABe47XxnnktIzk0VyrqGdVWc13qUitYFtq7T53XUgKv52Ez845IxBS8SZ5q7k5iqGNQOwgSzJZWW0AAECFsREgzewtXJqGpU6gyBUChnix3SRYSTN7CD9apqeQdiGRdoFEO9Efksbn2H7oAjiLYbHklLspji5Ic/6UZykTXOYc1qyqjGIEKTtABXaNu6xH75MG+CcpnNQGXSkMy4RVDrTIVnEEODdZMNBmeRhboekP5amrX8tTcFxckLKmN1xzz6W5w0yWq09sAtuYSlUqFiR8KgAQDExM2JsAMLPJJOkwTTi0hXnqlbOItbOZoVSg2oriNnmcE7FBO4qOD2McEYLo+Ds2JUJQ8swxU9zfggFiwsbtBNuJws13xBX8xKZO5mCoVIUhrm9hE39bEntyzyOWfLVKBzHmGpJhabtUpgQVEhySFHxGGA+H0GBOWSu1v8/8BdtCfMQvmAKFbZu8sgMpG4k9RJ7DeOIkWiBhUqBUZ0BFiDTfpBEgypI6tpI94ItaTatZ8P0XqMwqKr0wCqbhKpHSQjSI7wAB6Xk4rmUq5h1O4KAEhXZSURSerbEg8EWEWMHD42nG0KuiXwNnmp1y5kJUBVhzYXkW7Ef341mhQouChYDuDEkR2HpItzjHdHXy9s7oFgI9f8ZxpfhDVFZhl3EP2P8Asr6X5AsR6QfXDqdSOziuJX81Q8kbSrMFZgv8zzIve/8Ajh7kdCakArj41Db1MgT2J7HbBj3Fp4I8TaDVNUVFhVazk2BYcfVhw3EgAxOIKmvLTplajhFSBsqWk2BEHkwdwjn3m3oOa42edKO6FlXKb2VFL7g234rzc2ESp4sfngzP56okU3cu6DqUmXUTYMTye45MFsJtU1as7tUUrSeopZRtIYsogbUj8Mv1AFuSLgTYHM61QRadIbTmVMtmZlBAO4XDGoSCVtBlrGwnkyZ7VR2aONhPjXPUqdAU1BIr9ZN9w6SAD2IBHtzwecVzQamap0N1CttEsdojpLFVM7hDFticTEA2N8AatqK1aiyoVFG0MFho9SAYMHt6W5nFu8L5MDL7qgptLEAjc7KsABlCxN1BHePmQY38uH3ZfUYIXJ4gzBYbazoWmXWmiq24gNIRQJYhLmfgWCe7lNVrDdUqVTAZHVTSU3AMFT5ZCHcfyx8RaecA6vk91MU6QNMiqFUtINaVvAgbDyOLxHa8Gi6VVLVDuNJVLA7gYWCJWQ0zEzHofXBcm1dj/Lb2fc3qDqj53cyO80wUCrIZOuFVYghj1GTPcwMM1oZunU2HNlPJp9A2oVddoA5HWYVR1yQFAsIkHXdPosHUVWqGkCqMqhUW24boF7EAmYAHyGJNZz1NFptlioYLFZmO+GAA2lieqd3Isb4nzk+n/ngj9Xgeavk6nm0Ka1KzlR5irKmpTqKQytULt1AXjdZZPPGPnhdq1SpVTMVQgpXSKdNY3G8FUiCIlRYy0gycEadUIoqzMYqB6jOBO0MDAJ5cX+Gx97E4K0/U9gVFFNg1PzDVUiGvex6hYiFImDxjmlkyU0mBSe2yt6fUrefWoNmC3nMSWIUDcvSjq8W5dV8s9JCi0xgTNalVGfqJ94BqKrI1ZVR/MRuohw4KP8W2TECBMA49rWl5goKoNHYOsIgvsMmWEfGb2X0AA5g7Pa5laNJfu6LdAj9DIxuBL9ILMDJMXPqSBHSpy7W/7FdPa2cUqWYKfelrOxFHy13Uw6qsk7eodaHiTJJiSYnE6ZSrup10q+VFqDhU2qzMxdQh5Jckjtz6WRVdcU0qNOpUHloxYhQdzMON3T8IDGwHfn0sGlama1OpscmoFUIoSy9UEk9rXni7GTwFk8qVt+RGpryIdezGcp+RFZj5Ltt2AAB2JmFAiORtEgAkcE4407V85WZhv+8KFYWpoCvmDYV3MgZFIZhtBAgEDHzxJWZKlSlWgkcNAAJFrTyreh4Pyxz4Z1asr1Go/lUM5Pw7QIHmE8jqN+RfkC1rnwKJfTseajp1TLIv3QlaY8zcpVHMsERgUaZ3bQDaBtHGDq/niimzUIZBamlEFbxYIy/ugCAItYdsA5/XRWcBajZd6bBntBpnhhezXPyNucVvxJrbMEWmShli6p8JIchSveJEhSbWxOHzdKwRjJJWgzUPEOaprTrUsyxkBCSqwIIdQE2BQBtiO0ECBYyabq48tyK5ptUKtUVKCiCshAIXapHxK6x2/McL9Pyjy4XrFUQ6vIX/AHgCCGVrrB4mLEgMtH0RUJeo67aTBmUghe69ItJv7Hi/o8paqxZVVXsizviOu7IDVcFH3I5ROhxEmQsiyxAJXpH7uDskqLTKuCKSqDthpYgbTcAwNqjpv34viPVcqGpMtKVO9CtZgQahaV2hYEQHIkzYwfVRNJ0mv5rwWp7eZ4U7Z+KeWMXHsZtgP6kU+U2g39q5X/sVD/P/AM7HsM/2Vlv+20/7FT/zMexLkvcFL3HmiZfM0qbVfu9WrmnF2qMqoJ7Tu3R9JPt2tGmZmocjRqVFNSoVDEJeTJIjtAtf5Y6pZpXZlG4bYBvzIB7H3wTlUNNVRT0qoUD2HGO5yFSAslqRfLjzd9J2ALQGG0MXUAMByCpk9rE84a0cyvlA0aqvxtCwZnjvx3+QJxBluhPLHwqIg3t9efrjjKZRBSSi8sVWCwsSVHPtOAEM0dlp7knc93f1YtJJ9pgwPTBGh5XYpLQXa7kevED2HGFWlZJVzOYKMwMLTJJnq2bwwBsIDAR7YMyj1FSrDbnRmEkQIsbATwDb1IvzghR3qDEo+wwae4bh3a4AvzAMn3geuG1KkAoEWAAH0EDFJpeIkq5ink6asIZWctEEAF4EG5mDJ5M/W6Zh4XGMgMUbkqdp+UqfmP5iD74jq5nb8Y2+/K/r2+sD3OJaZsTiF2vgGOwgOM++0KiqvQcgkjeBB2xaJmOfqPjPNsX+jlgoJUlbxA+H+ybD6QcZt9pFZvPp0yFbalRu6zJPz/cPY9vosloxTckBVje27g9LzJ7xeQTcyR68c4MyutvRYtV3sm0owK9NUWjfCyYmQ/xCDzM4JyGhU1QkAgqrFQWLA9ILTYRZiBY/TC3TvKY01pqaYb4Y54m53T+X37Y5NNnPe9DRcyKgVEhqW/4xUhgpN12RzdeqSSVaB2EGd1VKtQ5WiC5pAhHYlt0QIMgdO0EQJkXmRJIqrSsILb28rqA53bZkHib9+PmMUnVs1TSqRTp7QJSxYQQYYjrPMR2sTbDY4KT/AGGx/U6LdnNcp0ppOxplgN/QCQyyLbfy29o3zyDtByXiQNVSm4KpVKoVReo3YKTvJESwJG48WIIBwjyZAqUi6hwZJU2+FJFwL8+n8otGT0VHr1AKaxRVPiYmN8kFenkR39BEc4Z8YLZfl8tUS69p+YJo1AKbVACu4IQqWPxb3jYLjdEkkWMgGds7QdGpVaL1Q4BusMxA5ncALMpEc7px7N5elVyteoxqeXSJO0G5KRB55uLz6/UDwnUqtnKal5SqhB3AM0BPMJ4FyAY7AseRiKTyK/KI7m99orGs1FG2zsdrCWMN8bqJAHIAE+/yjBOW8U5kurM7PUgKCdoFpiejtyO83mYhv4u06nTrDb8bIXYwLndta/JmfTjH1k86kiuiFxSDLawkkC8SIN4gi5x0KUZRTaOlJSRzqej5o1KqVKf4QFM7gwZJJ5JsbkMCIt37EtNBgUBTqEB0mWJUI3EbYM/mAIIvB9cL9C8VVWL0QiBIuCN1lG1gOJ3G/VMAxhtpPhwZlkpFyqpVLBR8MFGYrHp+Hb+sfniTt/Q9HLLdRYkpVqQHllQs9a2i9xxNuAQJmCbC08+IaGY3JUogqEC1N4MNPqD63Ij+WDdeoKrz3LFbADg7Y+W4EzzwbHEOf15no7R0MBt3ATxyYkXIP0w0ZeUdeOa4uL8EWZ8aahUoCm+bO0Aip0IBEwBuCi9uBfCLJ6ZMVi35twZiAzGexLx6m/8AO5OWybwGVwwqBhDrwBzHMTHbHtTrstTYTdVDCBZZBaAe8gAmwv8AKTTk7pEdtjnUNU8xUXcwqLuJm3rF444aBaV74rWYyodUUEl9wXbe4Pob3+g5nHxM+WqboHNwRI/SeP0wypVqVTe6U/LKJJAJhibHvI+JQCI5Y8gYmk4dAiuJDqNdgpp+WJpkOqlOgBjfpPY89+/GLBl862VSnUdaVOmAVhaZliVPYyQT8O6bz2ucV7MapUFLy5hVEesra1+4PEzgnQcv99C06pPTucGSZ7bSPTvNz+uG42tj8OVInr+KNp/CaVUmKpQhmkEEAT0m9o2xHHq91DKtXyjNTUGmwWolM0z5lxJ+BghYyQqgRxwbAWl4PpqqVGcujkAIVsD2/N8MD5kxfDSlklND8FihKk3FtsSyQrCF2ntckcgEjE8mRKqDlm4ugPT895ajz13sCysAgKKGgbRtaCRuUNcwWN7zhFrL0gK1Gnuoo4UhWEtyZAYEk0yFBiTB49MdV8vVoy9F/wAPLNEOZLbSRMbSBMMYn80TGDPtEyf+t0aCn8U7VLfCssRtjbcAOXPcwRzhoR4y5LyJGPF2gPP+La7U1XbShkYbhJ6p2lh1ESRePU4t/gPKU62SbzkZGDtuqAbRVU33biIIAJWR2HOPmh/Z95boK1XqRg34RIBJvBn8srMAA3N4gCva744r1az06RKUSSu34SRBAutx6kScQk1k+jH43YrSapIZeJBUTMOqoUUBPKembCmQeZPUdwPe0G3E13P5QGnVr1qjFipIJgyxtEzcE9zePfBGkZdjRNNnYgsPKMyUb4f7DbQGWSIAP5YM3hnTTmjWWvDCnUv1kDo2iAoUA2BvY/KScWhUU99DxagtIUeEMpQYscyGakFZgB8IggFmIIMD0n398P8Aw5pVP7yMuWBo1S9ZAhgwpilu+RD9VxKrfCvSdcprWrCnR2JuYlN24FZAiWEhpgz/AJL/AFvxKcnUWkq7VXjYFsANsQ4PqTIiYHvjZZScmle16k5TtlY1x3bc14SqUKkwQDEDbMWMz/WEYk0GvWyzDaERXddzueSDu2qRKmDtaLE8YkzdPzQtMxuO+qWg3O1XYxNjYjvNpPofmqKJRV6oVyWu2xbepVTaTuW5NgLe7c9cWFztUKquRqVmfznTcepmXlrgCRYFYuIEkFRPoPV1CinlCmiFgVW4VlW/MrJY8GfnN+WlKvTqOHUOvlginBCm/IbaOOri8iRwTNf00rUrs8Bdt1VVAW/Ej0GGW1vwC/XwO8/XNBjSdFD7gxqI6yyGDML6rwTJvAi+DfD2Z+91GpOzbApcqYAO3jpj1MyIMkmfVFVyiuPKlpE7DIhVuWXjjkgevzsVkaIy70ytwxKzwwLJyI7R/mMI4rj7gfHx2GZ/XFoO1OiAFRlIYhm23B2gsZPzhTbmThsKbZrKM9PbsenO10JYsDDNuRgsAqdoi/LYCyXhNGorm3qsyOwDIVEmWIUkzBvBPrf1w7yOnIKe2iSjGdvZVi8AA2BvJuTPbC5JqKSXZac3FUU/7jmP+x1//pv/AFY9hv8A6DH+lp/923/m4+Y3zoeq/qT5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MTEhUSExQWFhUXGR8aGRgYGSEeGxsiIB8iIB0gHh0aHiohHSAmHx8dIzEiJSkrLi8uGyAzODYuNygtLysBCgoKDg0OGxAQGy0lICYrLzUrLS8tLS8tLTUvLy8vLS0vLS8rLS0tLS0tMC0tNS0tLS0tLS0tLS8tLS0tLS0tLf/AABEIAH4BkQMBIgACEQEDEQH/xAAcAAACAwEBAQEAAAAAAAAAAAAEBQMGBwIAAQj/xABMEAACAQIFAgQDBQQGBggGAwABAhEDIQAEBRIxIkEGE1FhMnGBBxQjQpEVUqHBU3KSseHwFiRigtHSMzRUk6LT4vEXg5SjsrNDY3P/xAAZAQADAQEBAAAAAAAAAAAAAAABAgMABAX/xAAvEQACAgICAQIFAgUFAAAAAAAAAQIRAyESMUFRYQQTInGBkbEUMqHB8EJS0eHx/9oADAMBAAIRAxEAPwAfL0A4lFYj+r6c4lyWVLMVVWkQD7Ti96bkBToMBTAYsxgNMSfW3a8fTEWlZbqqGF6gCp+QNz68jj0xrJ8St5PKOz7QvYGZ949Dx6YLGm1N6y3SbfI9voeMO9LoBarmTcAbTwpWZj0Jt84GO8zkCdwETEqfcXH6HGNR8pZQLx6QP7z/ACwRTp4nyXWoMQe49D3H0xN5N8KxkgULgfUdLp1qbI6hlYQQe4/l8+xg4YGnianTtgBPzr4k06plqxpVA9RKVRmUmyMGAZTxAsApXjpPyHWmyc1SD7Ujq6xFttgpFyfYA/CB7YvP2qUAHpwBuqqVNp+Aki0gG57kcfLFcXSmRWpVlDMzFQQu47thKqu7mx+YWTacQySXQspLpi3NZJQy/htSVSxqt1bmMWjcbE/mg7feCMF5zU3p0xVoUgzLsZixD9LKAoYqRM2CgdkY9ice1DS3CuIZiUDRtvtIC+oA6QLCwiTyMNfDWoGjlgN9Jlm+1tzob7encTZRMmJNp4xJy1y7FTVchNW+0DMOgWtQHPIlRHeN0wfrhhqOiVGptXzBFJF//jqwHJ/eBFiIPZiOntidMiuZBqVqdaiUcswCJElyAQXDGLGy2A7nvzqmXG4uFnKgotQsDtpHd2UReNvwyo8yDt2wBzuWtepVZXL6UIdPy2XIDVGgqbtcob2WADIiOREiOOYvEGfSopenREkbWLKNwJggsDKz1ETeCeRxgvUtEqVWDg/huxRSWMLtm0AFpiSeTzAx9y+ajMbFphlp/GQLgAAPuAY7ryDeDN8Ne+XYPcApBq1Jy9X4QtjO2TdAo4llVotYe3JFbSa4oLVRlQES247SkGx47QfcCfoZVZAwdm2PJYhQTLkfiGWkW+H0IAuOwdPL1KlKoi1okLaT+ZuoD39uLx3nAUtqtIN0CZLMsW21Kyns214B+dvnJIP8sHZjwsGkl2UliFO2QRFgPLB5gEEhZ9LjCyrpFOmCyncYsdwsexJ7Xi3ftfHeU1lhSWiDvqKbSQogTYGJ3DtJ4/TFJJt3BmbfcQoaU7SV3A79iMQJ2rcFrCZkCw9/bDvK6bTy0V65UrtPcySTBLW4ibDCrJZ77xUpFqjUkR23+XUAaTw112xP8J9TGnfsRa2XC5cSywRUYkkiOWeInknaLzNzgLFObpul5IzcmZzp/hmsKvnim9DLOWaluEETYX+KL88Wxz4hy7pmKBRttdVArSeglCBTUgc9IE/3Tzr2XGW+7rQzFRa5QyVpkxPABbuJ7CPfGZ+Ly1SulehQXyajLT8sEiCvSAD+Xd6gW2mcXnDii0ciemVnxFnab1ElWFXcpLkmAI+ECAABawA+vJLzOpIgNMJILyKmwLYC+2OpgT6kn64+eJtTVq61adMJRgK7JtmoVEWa9tkBQYsDbE+QoFjTKEDoLAOORdgYWSREHjnHPL+VWjSktaONJ1KopCo1cbiRtFMIrWlYcAtIEm5Fgbxhfm9UDlmamXBgtvQTIsCHgRbmAAZxbdBSrRqVHHlRtuNxvu3FyAWgsAPhUHk2xNWb73VNNqVQKyhVqKikESxZZeVEQy7oBgDp9ZucVK6JuaEui0815BqZWgdj2JbYqEKYYAkwpBA5gwDz2UUpqMCQKdRZkqw2WIJ6VJCyZNhzNiebfVyACU6eVV3dblGG3eoBnftCqADtWJBO6BOyFTZvTvNpKaF6dNA9RVJUdw1mkwtx2vM+mHjNbfqNFWrIaVWkxIkLu6ip3MHMAdlmFtABO7cRE2wJpxYlafmpsJZgEMJA633BQoACybjiB6TLmE+7rTohFd2JaL7rxthjBidw4F5IJFyw1Da4Pm9HSFJhp2iNwN/zVJE8yo9bZujJVoX6bo1Rkfy2WUICkjaHnuDFgQO9u3uAKderTYK9dLTEP1CLETANoNvXDjLuz1xtrEbiASe8DkgACJ+Rv2wq/YYs1R99Q9TX5Jv8yL8/XDRl3yY6l3YwfQlqjfvbZtJLLDgN7wNxIIErDGDzJGJ6HhhDSampqvUUyNvDRJAUMAYuPnaMV6nqTUA6qx2sbLYwIgXg9oEj0HOG2U1LbtZiTYRIETwQd3SY9SfTCyWRLT+wHyEdSkylUzFNlueTsuI7AcdvW4gjDxBSLfeqRVH4XL+WxB6QNohgRIvI5J9pJNHUulVqBDTK3QxJ5PLEGeCOok25k4VZthHmopiSsBZ2kAQDaOCCG78drPzctDSd6RLkVFUNVsom4JuD6Qf8nHq2q06Xfc4HAFvYGeMV/NVJhiIYkkmAL+oCwBiMT8U3Pcc+n0+eKqOiim0tIsmX152t5BDESDu9eDBHGG8uiVUZlFOD5xcHpWdrbQD1MZAAtJI45wm0hN1JmiGLgK/YR25+Lv8AI4cam7UaZNVQ6KYK0yQF52llKxt3xyO/yOOee5UQnOUpJMJzCZsIalIuKAqBUopuK7OEZhIDIyhJtDEmYBsJpOvVqGUp1kouULVAxVuiLAEqAWUE7hc9u8iGGleKHrjy48vbFRmdgsgQRE2M2MHkKbRgxqb1AEd0qLUcgeRDgEn4jJ8teSJgGf6t5/y/zJdic5LsXaUtfPrKp5S7iDUaDSBFysgEgkRZgLEXuJTnIURVNIsrqLdDd5ALWuBEn1xZX0xEpill/MarvsCApYKSCp2BVCjqMsRYkDkKVGa081ae2iAGUO9WmpZepXIZOqT0xJjmRxYYaEu66Kc3PdkeYzNAUvIpqKpuVYggEk7rEw27gGYEkLJwo0utUqOaYJph6hCqo2iTaG2gWESSeACTEzgypS+7UlXartUaVB/diIDGO5FoIMiGkGGGah1AqrsKqVkhpG9QahN7kgou6LjeINsNqOuwewDkNJZ2qeUykL1K8EBiTIAMTbg/P3jADPWpNsatTEEiA915ESQPbDRKhaqm2q0CFk2lZ9gLQBzxYXiSBmNCBZmq1NzlieeQDFgbkcYaEtvkxk+7CP2g39NV/tvj2A/2dR/oG/t/+rHsb6RaR+g6TPIQXBHxbIE9xJHPpGO0ybqxcwEkkwZIvzwAB3N/8WJlgQRt9L39jb3vjmgjy28ggmw2xAi4NzN/ljqs1C7M5MqzViZ/eUCLDvzcgD6gH2xK+WZhAqRebASIiI9rfxM84Jo5IKWYFpIAuxIECBAJge8c49QyaK5cKAxABMXgcCfQYFmoh0ymEZ0LyxckTEkEAmB6AyPpg5jfHwqJ3QJ9e+PjNB3Y1hPopjHNeuqC5AwFq2rpQQuY2idzFgqrHqWP8BJxmuf8TPn81Qy1LctOrVVHeQGKkjdtW+0bZN7m3bAszB/FuqU81XaqOujSZUULM1DBLxHEyeY4niDhFnKtSn1I6U6bjzKZvK7hblo3BRHPYm4GNPzP2a6ZTApvmatOAYU10WxMm20SCVHPpik1fBVGrqLaflq7vR2ozMz7wq2driBcyIHBKziUsTuxHFiUZypSpMBUFQVGnqb4VJEw3uQ/TIHUIk2wryWdqJmGNirjr2bVYLJ4kQGUgMGa25V7Y15Ps20ku+Sp1qgzCIHI82XUGIYoRtjjt3HEg4z7RfBtetqtTTajbVoy1Soo/KIKsoMjcwdYB4nvBBPyqCotAwaqargOWpsjMnZWViGcqpPZuxgqbGDh1Q1MPlKuTdoinKsVA3LKsFJZuWkCYEAg8iRdqX2e6axqZbL16i16cF4qbiCQILobEREgRYxacZy2bp5I5jKV031pZFVuCQRADBZCsbqTB9+cSniaFqnaBqmczRc0qhFOltLVGRRt2L8TkpfcQvAIvAtIOB81qvlVpy9IUQyllCrJIsVDFokD0G1RHH5jLWpCpWo0aVaWdlVShJjd8IYwJMkW+U41nUvsxyLLUFPzBXWk2z8Q2LqVBI4Mlf4YbHDkuhoddGO+IdRDUUdKapJJP4QWT+aNsdyZsO3M4E07UnVLhSZiN8NwIP8Atelz2Htiw+C9HpZ3OUMtmQHRqbGabFTCr0yZB7Dt2F8N/tE+zrLZStkTQVxRrV1o1ZcsZZliCeJXf+gw8cacRnszPWc0WMGI3EkAyJ79hz8sTFNw8xlCsRyojkdgTBI9/T5Y0L7Qvs6y9DM6flsoGVsy1RSXctEGmAb+gdiY5jFu/wDh1o1F6OUrF2zFYHZuquGfaJYgIQg+Ufrh+GqQb0ZTS0RzTXOUoWmxO+mbuoUkB+NvYH2n3xftA8VvWp06rgKpLIUDQGAkEgH5A9/ijscVjx/pZ0yqMnTLsjhWptIDMu66yBZpEEjswMXIxLR06pQGWQUweyAixIMSfTqM3+eDiUrdksjCa+pIjuoAdjuTaDIM3E7bLf19biMBZ5a61AhjcRuG7ji8RafbE+t6dUpVt5I3kAshtcWJ6+ZINpP92IdPzLMFYgwgMAiCPT5DgRxfHXxtWRB65SrS2ovlkDcsAAKV6oWORMiRFpHfC/wzpu42f8URtBBPT3BEz1GwH7u44sWR0+fxRPRO9SLKLbTMe5EYpIyb08ywBIFNgdwAkbiI2brbob+B9McufEktFsf1JxGesakvnqAkVKZ6GQ/hlibEA3lWsOfhnjBeZq1WNKpTZ1UsFqAG1Ng25FJU8SSE9oU9QIEGaoxtpEuodfxXpm3l7i15Bn12iN0AdxgjTaTI2ZRGLVaapDC0LuhpJAB3KVbdaVWeTGOR8a0NOkh14e1VstVKPMVHhumyuCODuACwwJseRxBhLmMzmaNsvDIXIWoioajFmJiBMBiNwAFiY7DBOU1BKTfeKlN2ILIUG0h3VoAEid8yOSDeBzjut5TU2cfgG7NTYggEG0CxEgglTxe0CcTS9UJHrrXkW6rWWiqsqA1EbZUrhSx8wN1BS3SNvwhuW22KjpMtXVGqUau+mDUWxc0R8MkLLC/r63EWxLnzVNGpSenHBWtUYKGuIG34mWYg9V1j5/Wyj/dGr1AtQMzs8KRtJ5IkhlFgZIPAsMO3FVfqWuivaDnXLkFSfSJG4yLAkysgcjuBgjVd7wBbcNpJmVHMEC9pmf8AhgDTcsykA9zPSD0n09v8PphvqtGtNNKQ8wgdU8wdu03aAPQAm45Mxh3XMDVSEOXZHpKhpgssw15N/RTN574ZZ7Tj5aFVd2VjuLyETqIgMCBzA5BNz6EdZnJGhsqKlN1iCFYliSAbMLWkqALDafiNzI1Ra9JC0qwYFl46SWaCWuQQ0gjpi0dIl5Xaa6C9bFWcyFSn1OqqIW8yI+RO64A5/hhhqTVDSFegGWiAFnadpYAd9sMRcTwYtERhhp7OKgDXII2lbiZBIM2u0ECbszG84i8Q7arVaZJR6bgkMTtJ62cqt1WxB4Ez+o5XKmBSb0JRUq5hNpDHbBWbKD34se59bn5YIbw1mBtKZbMnpEE0XIMiZssRf1w1erSoU0ABqKyhhNj+aTxzAWF9frj9BadmyKVIAwPuysAY5gR/DtgrJSt9G5M/Oel+G8zuhsvmAoPBpPdoMQCsATyfoLkYaZ7I5ooqfdHqAiC3kVJteWBHNpjgkQcbxTz1SKJLWYjdIUm+0CAp+G8TyJGJ9U1AoxVGFkYkcwZQAn6MTiby42nN3qv6ge3Z+fM/lc3VqS+UzL1F6i4pEKYB7hAYFiFk3mAOMfc1kc4UQLQzKfkdFpOAB0xG0Dp/DDCPhZiPSd4p6nU3Abh8SjgdX4zIT9VA4wOusVQoYmbgmQJjaxJEdrAg+xGJv4jFp7M9mR6U+coVWc5eud/xgUHInkEGByYk37iJiBc/l8/Teo1GhVIaoXLigd8mOOkwDbt2nuZ2ttQqRUbcZGwCyxfZNiZnqPaOL2wbRzj+aiFull4hSSYJO7aekwJESIB74McmOTqn/jAklo/O+p1/Lplmp7q6H8WowJKOwkKAekMojqM7W3AAHqYlNWaqlQPTDuqsVZqKk7e8tyBJAPPxC1xg7xAyNVroGu2YqKd3UfiYMBwdpBIvwYHAutoGqA/nIkOR01PiJVYmEl1kRMi0+mGdeg110I9FzrmqQRbsYNzwBc9JMxPN8H6s7kDapBmIMkoCO/drg39x74EqZEISaTbz+dWsVbm0DuI59DfDvS38weSyliRHmHgT+6CYABUgywn0vBM9PlRmvJUP2Sv9Mv8AZbHsXL/ROr+6/wD3J/5cewf4hB+YvQ25tVpAlfMSRyNwkfO+OKes0DBFWmZO0Q4Mn0EHn2xiWm5bycvSzZUU0YncZlmO4iOkSLDj1+gw9yD0syq9MU18s7lUhqrSTAqSNgkkwSCCSfU4EszXgm50ak2r0efNQD3YAfxOBX8RZZQWOYpEf7LhibTACEkmAbDFH0yijVjWaoU2lkCGYMXPS1htJYRHcmBaKt4szypXaoagLh1MBW4UQjOoO2QWseSQZsQoWHxDlLjQYSs0ir49yggTUL9MoFizEwQXKhhb8s4T6n47rl2p5fKsAty9QhiQDdUVTBeLgEkgSSLYrWZ05821DO5iqtNQu0IiFYWWKEs3TBYRBJtt7YgymqUUoVuoVahfaiK07iQpJF+Fvc8wLmcM8svHf7Gk2uiU6znq4LVG303JZaa7fhXbHUtoL9h3U+uOvBGo0Ez+Xq5l0oCkW3FwFB/DYCe46mVuqbn2sXpqIR5dzVG594UsaQgA7REXEwT+8vJAGANHyWU1DPLl69R6aVVO0rAO8RAmopHUA3aZtgY5Nz6FTbfRomdGh6jqHlO65nMvSAUq7FAqgttRqZC7oLMbk8/LAvgXwsuQ1fMUUvT+7b6ZPO1nWx+RDD3EE84+eG/sufJapTzNKruytJWKB2mpuZChBhQCJZmm3YYY/t6kNcjeNpofdt3bzA2+J4men+tbnHW61Y7FekUx/pNmXBYkqVYRYfhUovFjYWm/0xZdIy4Gt554uctl7/Vx/cox7KeGq66tVzpdTl2TpWTuDbVUyIiOljM9xbFd8OeLKVTxDm6e5dlSmtKk0/E1LkD1kmpB/wBn3wUE48GVD/pDnx22VJseQ9EekcehxWPHuTZ9XzIVLQvVAuzUU6T3uJuIInkTjQ/Dvg+tQ1bOZ96iGjWUimoJmWKFiwIgRsixMzjIPF/iBW1TOVFKtSrMqkGCGWmAggniSp+YafmmSL40gUNfs80unV1ekPLKGmDWZTNiu7kH/bKfpjUdN1jdruby1+nK0fl0szH/APeuKx9i2XNWvms4ZI2rSRm+K5lwT/upiw6f41099ROVSiy5pnel5ppKAxQGfxAdxBCW/wB3Bxqomj0U3wlp5oeIGpTIRq8X4VhuQBe3SR84GNN8QZJM3TaiPjoVqVQesoy1BHzEr9Tiq53IGn4loVBOytlmY+m5AVP/AIdmCMtrHleIa2WYwMxl0K+7UwSAP90vPyGGSoIl+2zUny2a0vMUxuem1Vgv70NRleCeoSLeuLDmsrk9aoU8xl6zU69Eny6tMjzaDEXVgDce03iVN5wq+1YUDn9KTNAGg7V1eSVswpKOpSCBuKz7YYUvAX3fUMrmshsoUEVlzCBmmoCOmxkNeOSIgETgmMk8QZDMUc8lLOvVqVlcbHepvUpyGXddVN/W4IONCrAvVy5BX/oAqTwpb4jbmwj3/U4SfbTqlIajluG8hQKvqodpjmx23+RHrggaiQqVZCLTgIWA61JN1kSQIvBGDjj2iWQe6jlKSlQ9TexW6tcC5tHAJmYBmBiu+IshsqRTEptUFZtEdj6MCSD/AJLupUp1csHWsN5vG2Nx42gTc9owBrNWo6U1YiiVAUAjqPIvFhAJER3xdPwTddjTwFsfL5ikQGKDardypvBPqLg+hU4z3XMqfObcCPMVWBXgFFciZ455xatGzbUG206YJKkEsSZJB5mLcGw7+84513SFzSApCIt95+AAAyJFj/iMJkhy0NCdNGZ5pFQSazlQo2pBO4zcRICjnqM8RBOH+l6krikuXIEL5Z6TIkdRY7SCD0gTYGYg4Ho6LlT5z1KrU1CMylSOeqQxO6fQcW974r+TSpTZHVmUOokJM7eGDE25X9bjHDkgnafaLzqcbRZc/V2geWWp7uKpUbhYhis33HuQQYbkXxJ4ezdR2WmaRZ/vF32EIyMjAyRxcAxflvQDCrTzmTmaFZwz/joBueRc7YMkkWJG495xY1zS5at5FYKJcOKaAxJBgBotMz8XriTbiqWycZOGlsD8Q5etUqeZVDKyP+MV/LIB2DsRIPV8M8SQYvH2fUqdenSS5Ri4N54B9Se4xXM+iurZiqu6rUpoW6SAnECCbzbr4gcwRNr+zPLimaKAyA1T6Wa304+mOT4ipqCf+5f9mi7FmreDmy2cp1AoKE39IgiRPaIG3t8sXDJaHTOWavcMFcgAAC0+09sWHP16T1Pu9UfEoKn3Mix7G1v8zw+T8nKVKczCPB+ckYafw6c5Nu4pNe6a9R6MF0rLZivUqUxT3UjUqBrbbly0z3PsPbE9HwlmkqhXTarMSah6gAAdvSTPpEz9e+z+H8iKOWD0qYZ24HHJ9ew7n1vjrW8/TFI06u16kcJwp7GTMR/kYeeSaxcm1HWrX6b9Q26KzpXhlEoNWphEVQYtLGDcT2Ez/wAMJ8h9n1POZipWqPbcDtFhfgmLs1jeRaMaPkdQ/wBV80IBsUgLP7tuYxH4Zz3mCoNu2G3czO8sfTtxiOPFBZIVN3KO+7fnvwLRlHirw6a1KnSy6ogVjP5bRHYY0vTtWprSpK9Fzspqu/aCLAA39McaWRmcw1R1ACqOmZE8D/PywT/pF+P5ezp3bJm/MT+vbC4ZyjBXNKLbrV37sJCNfpcU6EwZFgL+tgb4lbxCpRXFINUYlWWbwPeJPI7evpiZgtDMqBZKwuOwYGx+sx9cfMlpOzNVKpsgG5fSW5/S/wCoxRfxF0pLunpa83+gSGh4hpSoelsiwMA7f4A/oMGjUcvIldvYFqZA72kiALn9TgfTKi1DWzTCdpIT2VRNvczj5pet+e5pPTEMDHf6Gebd8PDLJUpSW39Ou/06MfKus5eSBSLngwi3j+8WH6DHsrrtKxNFkAtvCiBfiR2x1oeWFLMZhBwNsfI3/hMYn0rUPNepS2KFSwHtJFxxjQnkbTlJJttVV7T9TGM5HT61fOZipTAVRWrLuIJ3HzGgqPzdJ5+UY9m/BNRanmeaxIW9MgoWNxJO7uCR27XxrPhcUw1dE2+YrkR6Dt783PzGBvEozGxfMFPaD8SA8niZuP8APtieXLl+X81P8JWvywPZjud077t/rKUyFqOCQ0+YhEkwQbA3PNu/aHeXzNGkhzCgotSWYR8Kgj4gIJG7dMSTs+RxBrlaKRStVEBxvLAgWMyCnUptaPUcc4T+Hs3VritkqbKq1AxqVHpsXAIubTctt4HxXxWKc4W/z9heKaJv2rnP6TJ//d/5cewH/wDDur/TD/xf8uPYtWH2G4ogFZmWpTdiaaBmpKqCGYgwwk2YnuZ3MSO2HGganl1ylLfWXeWmGtDdwQouALibEYoSZxlZmUhSVAMHtIMekW/97yw0zJVMwCKamowZWCqQG7gySCDErLHsR7xXJjXHYckItUXjwxXfPbqkioKDggMv4p3AwGbdtZQLCe68wLy6m3kgUaq0jUYNUqKQCdrEBeo2YysbRew9pk09MppEGo9U16lNdyyIE8LAO0mZ6jPc2BAwlzGt/f3KtQXzUDeWQ8iqu49PSLGLqTIJBHLDHGk5SbS+km4pysV5h6rj7vR+8NSIiHIME2YDaAOS0A3/AJqNLrZiuwy9NnZmI23tYGSZMARf5Th3lM8XLpRnzAkiW2kGCsAT1QADIgme0Y50zRjl8xsrVFsFclGMjcrAAgQRBg8SLeox2ckk/UtKcUqJNIGYoZhqDsWqABQqswDNUsskXiCW7Rt9rS5/RK2czIy9Ckor0qakqHCqFWBILmDFvTkemHoyoHlNXzBaolYVBESQGhR24XcSVgSSIix68JahQTVc1mKjqlNqFRQKrbAxISRLH8xUxGExz5ZL9iakrAdPyWufeTkq1bMwtLzCpzEKUuAfNDRt3W+KbH0woznhTNo9QJTIFGpTo1EZlA8yrtCQA0bWLKZFuqfXFp0LxGuep5uifJywqZFctl0ZitNNs9JduSS4g+g/W0Z7VMvmK2aopmKCsK2UqBncKrrRZGqFWNmgKRb0GOrTfY1lHOg6/XpvSNertV2psgzAuQASt6kta8C2K3oOhVK9XyKA3NTBYh2CbNp6mJYjaAeR6x3F9cyvirJb/wDpaDF9QqFGLiaU0WC1ts3XcNu49MPM4z/wlmqi6hVmvl1qIlZWeqFNDN3HQzyAu/neCR0ixgyJLoD2N007Wanm0WeswpQjpUrrsllBWSzjepBB57+oIxX8t4dfNCpladNGzlMMSWKgAI4VoJhWF4m/Pti/Lmckq56lQr5Jw9ekyJnK80TCpvCNulgpBCkSAwjtGK54ErqM7nBVejTXyK9KmxcCmSXT4WNthkbeSVvfCyirQOj3hHw9n6dWtlnbMURRCM60ayp0sph1lwjb2UiSTAHtGEWX8HanVqvUoKwqUahRnGYUNv8AjhKgYb22tciOO3GNDoa3lCcxl1zGSd1yOXy4NeoBQqupq7lmRvUBhO397Avh98o9IZatUydPyM41aotHMGlTCGkRvouCGYAtHI/MCfV0khuim5TSNcemucQ1qnS+1nzH4qKDFUKrPvX4QCAJsMA5/J6i1L9qF3akG2rXNT8RL7RtIO+xlfTkY0zT9Zyq0KFJa2XR9mcWnXeoCaBapNMNuNhUS8tc7RzOFdXM5A6WdO+90fMGnhtgdTT83dvjzd23f5ltnMXxqTYCs6x4X1RQpzfnVlZ1poz1xV2GowCgy52bztvEfDPAwemk6+m3LCrUWZWmi5pd0ATzvO2APbsMWnxHrWTR67/e8s5zFbJBFSqrFfJqqXZ4MIAJMm3Tj337Lrqy5o1dMFItU/FpVh5zTTIHnEttiRAg8xjcV2b3Ma8TaHmso+3Mgg1B5gJcOKknkMpIc+ve9+RLrwZnldGpNBIBF+69iD7QMMfHNdM2dOqUKlJKPkBTQRh/q7AjerQd0GREi4Q2wuXw/UyieZVZQxA2qrWjlr8EyO3pPBjGWWMJGn9UGvQvHhVUpsbEAXk27DseP8O+OPFOeFR08sSVi6iAT6RFrzI+eFeh5mEBZyKZsLkCJPPqJJsPU4t+r5alVoTRUNUUAlBwQbTI4J9/b6dKezlZ80vJCorXHSgmTe9rDi3zPIPzXZ6lUNOtUUqyA7WAN1AjbYCAAY73gemAtLzLJUPmBtrjayzJtdZmLk2g2ucA54NuetSJ2DpDAW54MWi30/jhuLQrYszdIooUcMZjsP8AD/HA+e0yEbLsNjsYNTdIp36gVHqBHpJPGH1OqiqtRlUspBAB5P15vf6c4Br5B6gNQkSbxMH9ePS3a2I5YKa9GGMqAtWCUKaKlQGkGO13G5d1iqSAdhBG68WB9IIuosBUpNVqsxapFSsFEFRdTJncsGA3EK3MY9qI3U+plXYwLKBY2IRjuMTd1J/q+hwj1CvUXahMUoARvysAPiIPPNx7r7Txxx1pnYlasuXiLxBRTcaVUb+kNsv9IPTtgcDmRPGLn9n+YCLRq1CoBlyUU7epTEC57j/DGZaP4bfMOrMrCmygtUUjaCFKwJFzIPBIuDcc6P4E0ahmKa00LbBugsS3DRwTHf8AwxwfERpRUO01+oqSiqRL9oviYU6tKrTBdD0usQTEm08XIw80fxQtfKspYsGRgrH4pj4XHIPv/wC+M8+1HTaWWr06dNAqwQWVQOQpuBE8nCXRK2bpslSkhVDJcOG2sPe3SfQ/ykE/Jbi5p1J3fo99djao2Pwt4lpNS2M0oCQGXlTPUpi4IM8Yl1GtkxTdKa7mbvBt8y/b1AxiWk1GO6pRqmk7tvsZG0kSD2PPHqfnhxVarWFZBUqVgUjaIhSdwEkRzHf3wJ48ijwbVLVtbS/YW0aH4d8aZGHytSsnfvYg8x+93us98d6X4pylLNPSV1ioJUAzZTA5MyZJjn9MZEfBmaOz8NYUGZZZMyeJ9fU4FzWjVaLhWQLuBG2N269zIsBB4B/weMMbcVGabj103/57Gs3R9Sp0a4eiv4ZWH5Ekntu4i0YYHPZLf50dfPwtz6x8M++MJ/Y+fqB021PLIG0u0D3DIzTH07DnA2naDn6lbyn3iBMVGPlkTHYlTzwP4YWEeN/XHu6rr7bCjTc94gbOZxVoH8Ol8RUzJMhEBFpkljHG1Ri5+LNS8jLHeQGZeoj0A6o+fH1xRqWkto2U84gFgxcgRJJgccWBAHyxWvEPjCvnkIWhWJEcLJIBkABR63PywseTc0r3St0teX996MXXwH4uR6ZkWmHUcq3Ex3Uj/MgjFmp6hk6MvSEsewDfp1WA+WPz1l8lmadQvTWtuBiERpHbkCY9cTZrMamx8p/vJ7EKp/iUH95xRYpRfGEo0ur7X2MjdNH1hVqVatUwXjgE8Tb6CMcaHqNOnUqu5IDcWJ7k9sYpnMvmylNGpVCSpncCRa1xeDxY+/0Ibw5ma6AlagAEBXcAH32mItwIxJY3Hi3Nab39/wAgs1bT9WyLVatOq8VS24XgwbiIvN789sEeJvEuWp0RRFQQSBLm5vYDd1MScYNU0itSrUqVdGRWdFBsVI3AQrCRMTjWj9luRpZfzyGc7VMFm/MRaze+HliUMbUXap20lbX3sIgemwdsxUVVpJuqOWG6eyjaJLET6dhiv53O7SKq71rwINArtewJ3QCW6RIAuL+2GGt+K1pO9FKQqqpanUR32yIg3IJjtJ9fXCbP16eXAba3lsodGPNSBYNB6XBIDFbSZAgjFsMXS19gY4K7B/2jmv3a36N/wx7DPzB+6v8A3g/5sexa/sW5R9SsaVlqVSgw6mqgtwDYbTFwCIksST6AfPYE1VauXH3MKDtZRaFpFFnabcgxAFjzxjGdPrvTqAIFbeJZSY/U9hcxHrho2trRKpTpLSXdfYeteA3W25gGgcR8A5xs+L5jJNWc6w4ZjUqHfXLdfmQpsBO2PyzYSLQ3qMXLwo+Tq5dZFMMoK1PMA3MSeNzfGvwQq2uBipZoKxMMGDd9xMyOJiSee3OHej6fTalTFRVmelTZTe24T1kgLI4gRHMjLx4IGSSoNqVKVDNtXCbidwiAS5glf96YG65jmbYrmpU3eu9ajQXc3UWCRTRtvwchQxAm9yWJxatcRTQVFqPReSxdDtRhPTIUAQSDJHcm8EYA/bUUTCk7ReHHUbCRyYYSCeV2m1sTg3GnHb6EXJdbEmqZwZpky9NGQUlFgQI2gJE37SCTxHeLiZSlUzLLTy1AtUYEU1VS1g12abAAkiWgC5OOGzHWStJeobTHSVfcTuDKOkEwPnHpg3KeIK+QrvmcsVXfSNJCw3WJU7kE7Z6V5nm4PbqjFKkPXgs3i3wQdOyVF6tZqtSowV1jpDbGY7TyQGHJ55thD4X8MVM/nBl0ZKQu7sBJCrAJAmDMqoFrGb40H7Ss837L0yq5LVGNMkt3Zsu12se5vbFG8GazmcnnKdWnResBTIqU6YLsVYrIAUWIYAyeeLYLVTN5G/iT7NKFHL185ks0cx93LLWRtp2lYD3XgoDO0jjvxJuU+zXKfdcvm6+e+7rWSmw3hFUM6bwgLEAkXt7YN8eaHQzmRr6jp9WpTgs+Yo7mRGYR5vmUj8NUAXt1Ad5Bw51ZsgNF039orUajsy+zyy07/IMHpIMbd2KcUNRn6eDKeY1BchlM2lemaYqPXEMFAMMOgwSDtAEj4hOLFqH2eU6eWzL5HN/eHokirTJUmVEsgZBKtH5SDxFucFfZS+TOp5k5IMKH3ddged07l3/ESYJjFRp0tRfM6j9zWuaQzNUVBReCT5j7dwVg5tNhhWlXQtKiTwF4FTNZepqGZzAy9CT1QLwbtLnaqgwtwZI7Rf5448BtlKmVRK7VMvmaqqKgUSCxEboMHpllIsYMi0m2OVHhRvL2gQYjj/rN4+uDPFKTpWjbviFbJm4//rvg67D7iHXfs1XKvlKAru9PMVTSLlQGRiJB5hiQDz+77nAuX+zdaupZjItmX206S1N2wbiW2zI+vr2xsWdanXr/AHY/9JQ8nMA/N3FvojD/AHsVnRyf9Is76fdk7/8A+fbG4pM1FC8Q/ZInkVMxlM4tc0JFWmFF9nxiUYw4E9JEmwtj3hn7PqGa0+nnq2cOXQl90hQiw5pi7n2HPc4uP2ZL1awJn/W6s/Ut/LAfgyrll8M02zgc0Bu3hJ3f9YO2NpB+KMGkzGfeK9EymTNIZXOLm924vsdDsIK9kJgme/7uAfEGcP3RI6zugk38sLG20mJ3W+Rx34tzOQNRG0wlE2nzBWMktNoDkmImSMcZbJnMZevDqtSmEBUEde4qWMg3WRPFr8xiMkrtg1ds48IZw1Eegzbgg3ID2BN/0N/rjS9I1BqKbKJXYZliLbfzW7+xxjFWg+VdKive/A5j4hftB/hjS9Mzu4KwUlYj2vHpwO+OqE00SyqnyXQ4zuQp1FNVHLTyZj9ZH6GBaMKNMijXFg4kSDcd+Rx+uLVo+jJUE1G6m+EIL+0XgA2E3P8AVxXtay6oCFBItEcD697j3xa70Rkn2OdT0rKVwoy9NvNYWVCSp9wvpfnpA9bRhdo1MLW+7ZumNrCNwJlJEdJ7rP1F+RbBfgzW0pSGhSbz6/M+nzthl4h0zMVycxRimoFmP5jbt3Ej4yAPY8lJLwMtqzNdUypp1alOnU3KlUpuEdagm3zi4jEvhnJMKtPNOAtUFmVZB8xVVZJgkSBUF+eD2udq1Q1Kf3c0AlSm3SaSweLgqBf1n2njlANdfLVcslRPw6XmAyer8VtzE+4ER8o745/iMcpRtfktjk64lp8Z56q9LckpQLFG2x5jCAZAIsJJF+T7XNl+xlVFNQsQBU4/rifl8sUPUs1SrbvKdmRTDbZCtJJG397iPp88aJ9lNNVChfh2uRx3IPbHmSSioRr/AFIeL1QXreXQ6mHcSFUA2k9WwkCL32xizZcUHIT7uVngtSgfr2OIcuq/f6k87Bt/RZ+sfzwZR+8ee27b5N44+nvPrNsbDH6pNq7k11dbffohjIftM0ylk8yK9OmIJO4AdyvSeb2LLfmRPrj79i6rWr12dZV9phuLBx+vrht9sFEPURSJBYT6AbDc+2A/sYdTmKuwQoCgWgmz9Xpf0vEc4dU4uNea/F9ANMqDK06wplF3vH5QQOwHoJ/nit+N9EpbkAUAEhwOwKMCY9JFvqcMdX/68n9ZP7xg/XAv3jLb/hk88do/jGOfL9UZJJJqSSddW0gnstUohVH3dytgXNIR8zN494wPqORo0sxSciEaZUC24RFhxz/DDLPLmfNTyivl23THreZvxxGF3jFoNE+hY/8A44pnioYm2v5WqtUu116owd4kqUhSO8SSGCWmGi3ywv0/LIck7lFLbKnUQJtMXwV4k0v73QASrsHxb15jmx7cf3450ECplGpg3O9flumP78HJFyzu0txde/RgfwplUem5ZFYhoBIBiw9cc+FsnTdHLorENAJExb3w00LTzQRlZgSWm3a0Dn5YD8HfBU/rfywmLCovEprdOzA2bo0ajU8vQgEN1sFvCi/URf8A4xhkqUKbiilHe0DdCgwPVmbFV07U0oZqn5hA3syiflP69/kDi5ajTquo8l0Xdy3f6Ee2N8K1OMpqK5X1XheFYEVnxlkssoBlFbcJTgTPSf8AZMx85w41Q/6gP6lP+9cVbxl4YXbT3PuYOKgJ5DKZ49CJH1+WHOp0K4yYfzA0KD5cqFIttAYDn9Z/vndfMVU2naVUvfvyYxHJ5miNQrecFIarVVZG5d28gblAvYHmw57Ys/iDIZZqO1QjCQTsg8AxdZuOBHFxwSDSNSbfmalPatJzuYlztYMTICmBeTP0PyxNo9TMUQdnUFYF5UGZkECqAW2yq3VuGEd57XjtKV1pAlByV3RNtT+mH9mnj2Hf3w/0uZ/tt/wx7Av3Jb9TNq+Sr0ml6bj1MGD9R/xwIJPEn1HfG66L4daupaQoBgsbz8hH8cRZ3w3l3kOqNEjdt57WPIx6FluRjNHNRAkgei2+faZN/aThzR19gFXzAF3gkbWkQREHt/njF3f7NqLAlAyz+65/nOF2a+zAAWqVPrB/uAwjhF9gdPsVaprFE1KS0QWkSWYkybqOY/dubTbC456l1qZS/EbuPQT6/wCbCG5+ziqCCtU29U/mGwNU8BZkCN6wO+0+/wDxOFjjUdIeMox6BsvnoDFTciPXk359RIwjzNTgS0qTAvAJM2v8z2w8PhKuh+JD9Sv8SIw9+zzw+GzNdcxTouFytV088zSDqU2lyt9ovJHacOopBckw/WvGlHOZHJZUJUpnL7N7uE2tsplDFz+aDcC2APDPi59PzvnujVKRRkKqIJUlTuEmCQVmZve4kRc9I0HTGq1XpUadek2Yo0ApLGnT3pNQ0pMwW4J9LWwNW8MZVKJUUUO3I5xwSJJenWVUc/7QHf3wHF8rJ1uwTWftCydXKZjKZDLvQ+8szVnqbQB5hAcgK7Esw6bwB9ACfS8e5Fcnlsrm8jWrU6NNEDPTQ0mamgUlS7QTz8pMxhX9rnh/J5akHo0aVN/vPlK1AN0p5IZlqyY8zcZEflj3nvxJqdLL5LTqZGWqzl8tVNCr5xdiymXEN5YWST6zu9cNuxvIvHjWhltUTOZLKilQ8nyalABU3SxZmG2VBsnz2wYmcPdU+03KUqFcZLKPRrZjc7u4RRJsz9DNubkgWE/xOoaJk6mez+XGUyiLlmyqIagbafNbrmG+Mhtqx32zhTrGj5OnkqjUqOWDtXzVNfvKVDVIpswVUKnpdYgF/QTecYzoWeEvHeXyeUbT89Ravlnll8uCQGMsrKSojd1AgzfBOt+PqeoVstTo0vKy+XdKio8bmKkflWVG1RAE9/lif7OfDGUrafvzFClUPn1VckMaxRaW4LR2H4w0GPTd3x90nwdS/ZeUqNlwahfL1nqgEeYlWuVKE9wqMhI9MBpuOgeAp/tCpHVFz606y0/I+7ujbQWhiwK9USGIFz3P1F0/7Q6KapX1DyK5pVaK0toC7kKlQd3VEW9fpiw6z4cySUs/XWghBoVfKX9xsuKq1CL26lT64X6z4Ty9NMga2UdgtZEzApozNWLUVcvCgs4VwwO28Ai+AuXk2wPWvtMoihXo6flfJrV9zMzbJ3N8TEITLEEwxNiBzxifwb4sy1PTRkszlXqpSLCodqmiZc1AJc9pHN5Bx1l9IyxzVSi2Uy7B6FBsuw8z7pV3s89Sz5DVQAqBt21g0FphoKuUoUcrp+WNPLp59SmalF/MaqzGuiOVZT5ZIXpYsJIFsGpGKx4wqZTPvRORyP3enTDmsQqJumCk7D22m543YUUNOWlUH4oVeQpIJDEG23vI4uCZMScMvtL8qlmzTy33dAjVVcZdaitAIhaxYwzAD8tufbCrT9URQEfb0xDbN5FjLcHqBggxYg/LCZFIEk/Ar13OtUbaeUkMVss/mtz2Ambxh94X1PYwUnclVFETwwBBHzI7/LAHiDNmpRSd0gsTIAkmxLQBJEQCf3j74CytPdQDTZGIK+pJEGewG4fM/LGhKknRlTg0a7kK0VVR2K0mIBnvaR815t3iMP8Axbl6KiFIMgGBc/I/u+3AvbFH0Kt94ot1hSgiJuO9u8TN/cjFy8LZjLU6PlVWANzvgk7j3BIlie8A+nGOqMk9omoPjsoyVNlbcoi/5rx9D/PGiZfxIaqrRpIXdlNx+XtJ3dKgHu3tAOKfr9FEcncsE8AyeDYRYentiPQ9X+7tAHSYsOx4PGKtKRFNxOvEuh1snVFbfLserbMKTIME8gixJ9Ra8YS+JlGeKkKA3lqpcH8yW+va/pbGlUsu2ogeaVSmJHlg9bntz8PpckmPygxiqaxoK5WoUKETLLtuO8gT3i/0xKXQ21tFHbTXTI+e6AeWwUBT1A26uPWAYmJ+c2jQvEdSjSBoIijaGLBip6rvCkC+60A3PzGF/iPVXTLfdRTdyYZ3FMNT2rB4ZdoMTPMETMm3vCeQrV8v5xqUoWpshllQSU/MDAYmooWxk2tunHmzxPJ2uno6LcopsJqeN80cwjIhqKVDG5DXPSwYkngWPBmOcNcz9prBwh83cDAJcBZ4PULfX3xEnh0vuA22Z6LgrAjaHYhJaFJIEzAO217pavh1aGXrVqNUiidtxT3HpLq5gsChDU3WRMg8GbL/AAkH4a+zav7mG+b1xs1UWi6sHI3bifMBgxG7v/CIxBl9Xq0Mw1PK3Ynqe7GwJKoFYXuZJMC9jhDk/CVYZl6dCu3mIyTV2MoUl0Wsm4MQHp+YC4BNlYdsMMnoPlhqpqJXaiAam9SChqbCqgEQZFTcTe6R7ll8KorXX9wqNbJKnjLNLWao9VGCqWEq02iDPIIM9/pjnO+K83XRSasE7W4/KwJsW3FbiPnbH3PeGxSqZbe4dqlfyIpiKasX2qXAW5mCUlTHG4YH0vTXqUKFZXSmuYYpdWCpBM9b1TtNrCNpgCQL438ND0BQzyP2gZ5l8oxUYC4G4GOxImw/v4jAdfxxmqhPmsFIbaJB4Mcb2PteAPlxiF9Er1HroKpNSgyhV2MheWCxuZYWdwiTJ3egnBmo6AlSqmQqVQGLbC4UkttMgrAJURJYtYL1TaMB4Y2uS7/Jq9w/L+O6lOl1qQGIHRUhW3GAYNgCL8kR3wvo+L83lhUq7oBLEKTdZPSpCkEi/ftx7R5Tw8p8uhTqAg0PNWqDvnazFlGyoAWQkKR0/DccYDqZYjyQ1dnOYLA/gNKgM1PbtUsWJqJAUCLi4FwF8JGO0v6/t6GcWMv9PM7UXpcK7ATyT7SN8wDaCO9pwPW8YalQSFZNkbmqIrd5MHaQoIFgPlzzjvOeGjQq5cvVpq1WqybwTt6TAYsYQblUmCO/IiQXnPDtXcg3nYy1KYpeSzTsVmJ2hlYuQnSACCTYkHDr4dX0ZWIdW1SpmEUtURwrAgpAcN7CBe47zA5vgrT/AB/nqNGFq7gJBLzI9J2MOxF4vhlQ0JmpfdxXQNTq1l6KM9NIKzAS0biKi+kEsPyyQF+zipVHmrVREqKrAKjTcuSILm6hVMTHWsRGGhgjVVVdBSBM140zTur+aGIuZUge6tMkz7nv9cXY+KEOXDS1pIoz1TE2B4BFwff1OKiv2b1pX/WVG5wt6Zg3G383U8Ett4hWMmLy5fR/OqeUlWK1FaS9SlQwUhZMbgguqr1GWIA77Y5/goTqlX28/cE/YA1PVq1SrSqUAWdiWIgBWAiIi5UcbgfYnEmoa5WSqy1XBU9to2pYW3i5vc7j2i84e5TTZdQKlMuaq0wzBgrCvS80EhxDOVCyqkxIn4sVOvWpZeka2WDKKqBbwyg7yCbAQRcAwDAtO5sPwSqPH7C1eqG33Sv/AElH/vk/5sexV/2n7t/bx7G+XIX5TP0Fld1GkCsBVqEOCLEFon6Wx5WXM1V6I8rdvB9bBQD3HJuO2F2v5unuFCXZ6hnakGDESwJAIPN+IJw3yVBcvlzuM2l2HLGO3f2Hz9Tjt9ynsCZvLR5dKjABkkgWCqOBtItLKLEWx9rk0lU1ILGFAUGCx9ASWgC/c2wXouUKI1Rv+kfqb27hR/nnE1DK+ZVLN8NMkJ7sRDH6XUfNvbACBZfbUVXIKrEncpWPmGAIwZUy6beIn1EH9CMcZkLXdaMSqMGqjtCztUn1LAGPQHEWb09IXLZeKe9i9Q04G1ZlzbgsYE/M4FGBX0qn+6L+2K1rmivSqsct0b6ZRtoHUrfEt/kMXajp3lqRv3mWYAhFC9wgFNRYepk+pOF+QoVHQVKoC7grA7uQwm/SACPQTOMaihZDLZ3KlhQd08yAwWJb05Bvc35x46fnlonLU8zUNIzNB7G5kw0SwLXO1oN7XxpGW0wFt7cxb2H/ABP+GJMzpykQRjN2CjENYrZ1zUo1qruKtQVGlQNzqAqtAWxCgAxHwmffvVNZzHkplKub30lVfwyqwnlkBAYW3Aj5H0xp+s+H1qoVYkH8rixBHE+v+e2M21DIrQqrRqBBVZfygXvYgTuuRMkcjEZtpmlfYNQ1HPPUrO9RwazJ5jhVJcUzupk2gRYgiLkc8YfftfUeHzLmnWkOgRJYtYiyd55kd8C9FIo9IM0G9LaJ9SVFpmJj9IOIdTzJJ+9hadTLP0q67gyjlQNnwMG7ODcNHpiXOUumTuUvIJlNQzOXqJTR6rItRmpmnErVI8st1C7QShUytzYRiDJa/nyRUOasFSk0BQqoplRtgLY8bYPfi2GC0EpUxVerUNSsYCrO0BSoqP0AGo0g2tIeQJ4fuyZNdtOmWsbttI7HqAMkCQABe47XxnnktIzk0VyrqGdVWc13qUitYFtq7T53XUgKv52Ez845IxBS8SZ5q7k5iqGNQOwgSzJZWW0AAECFsREgzewtXJqGpU6gyBUChnix3SRYSTN7CD9apqeQdiGRdoFEO9Efksbn2H7oAjiLYbHklLspji5Ic/6UZykTXOYc1qyqjGIEKTtABXaNu6xH75MG+CcpnNQGXSkMy4RVDrTIVnEEODdZMNBmeRhboekP5amrX8tTcFxckLKmN1xzz6W5w0yWq09sAtuYSlUqFiR8KgAQDExM2JsAMLPJJOkwTTi0hXnqlbOItbOZoVSg2oriNnmcE7FBO4qOD2McEYLo+Ds2JUJQ8swxU9zfggFiwsbtBNuJws13xBX8xKZO5mCoVIUhrm9hE39bEntyzyOWfLVKBzHmGpJhabtUpgQVEhySFHxGGA+H0GBOWSu1v8/8BdtCfMQvmAKFbZu8sgMpG4k9RJ7DeOIkWiBhUqBUZ0BFiDTfpBEgypI6tpI94ItaTatZ8P0XqMwqKr0wCqbhKpHSQjSI7wAB6Xk4rmUq5h1O4KAEhXZSURSerbEg8EWEWMHD42nG0KuiXwNnmp1y5kJUBVhzYXkW7Ef341mhQouChYDuDEkR2HpItzjHdHXy9s7oFgI9f8ZxpfhDVFZhl3EP2P8Asr6X5AsR6QfXDqdSOziuJX81Q8kbSrMFZgv8zzIve/8Ajh7kdCakArj41Db1MgT2J7HbBj3Fp4I8TaDVNUVFhVazk2BYcfVhw3EgAxOIKmvLTplajhFSBsqWk2BEHkwdwjn3m3oOa42edKO6FlXKb2VFL7g234rzc2ESp4sfngzP56okU3cu6DqUmXUTYMTye45MFsJtU1as7tUUrSeopZRtIYsogbUj8Mv1AFuSLgTYHM61QRadIbTmVMtmZlBAO4XDGoSCVtBlrGwnkyZ7VR2aONhPjXPUqdAU1BIr9ZN9w6SAD2IBHtzwecVzQamap0N1CttEsdojpLFVM7hDFticTEA2N8AatqK1aiyoVFG0MFho9SAYMHt6W5nFu8L5MDL7qgptLEAjc7KsABlCxN1BHePmQY38uH3ZfUYIXJ4gzBYbazoWmXWmiq24gNIRQJYhLmfgWCe7lNVrDdUqVTAZHVTSU3AMFT5ZCHcfyx8RaecA6vk91MU6QNMiqFUtINaVvAgbDyOLxHa8Gi6VVLVDuNJVLA7gYWCJWQ0zEzHofXBcm1dj/Lb2fc3qDqj53cyO80wUCrIZOuFVYghj1GTPcwMM1oZunU2HNlPJp9A2oVddoA5HWYVR1yQFAsIkHXdPosHUVWqGkCqMqhUW24boF7EAmYAHyGJNZz1NFptlioYLFZmO+GAA2lieqd3Isb4nzk+n/ngj9Xgeavk6nm0Ka1KzlR5irKmpTqKQytULt1AXjdZZPPGPnhdq1SpVTMVQgpXSKdNY3G8FUiCIlRYy0gycEadUIoqzMYqB6jOBO0MDAJ5cX+Gx97E4K0/U9gVFFNg1PzDVUiGvex6hYiFImDxjmlkyU0mBSe2yt6fUrefWoNmC3nMSWIUDcvSjq8W5dV8s9JCi0xgTNalVGfqJ94BqKrI1ZVR/MRuohw4KP8W2TECBMA49rWl5goKoNHYOsIgvsMmWEfGb2X0AA5g7Pa5laNJfu6LdAj9DIxuBL9ILMDJMXPqSBHSpy7W/7FdPa2cUqWYKfelrOxFHy13Uw6qsk7eodaHiTJJiSYnE6ZSrup10q+VFqDhU2qzMxdQh5Jckjtz6WRVdcU0qNOpUHloxYhQdzMON3T8IDGwHfn0sGlama1OpscmoFUIoSy9UEk9rXni7GTwFk8qVt+RGpryIdezGcp+RFZj5Ltt2AAB2JmFAiORtEgAkcE4407V85WZhv+8KFYWpoCvmDYV3MgZFIZhtBAgEDHzxJWZKlSlWgkcNAAJFrTyreh4Pyxz4Z1asr1Go/lUM5Pw7QIHmE8jqN+RfkC1rnwKJfTseajp1TLIv3QlaY8zcpVHMsERgUaZ3bQDaBtHGDq/niimzUIZBamlEFbxYIy/ugCAItYdsA5/XRWcBajZd6bBntBpnhhezXPyNucVvxJrbMEWmShli6p8JIchSveJEhSbWxOHzdKwRjJJWgzUPEOaprTrUsyxkBCSqwIIdQE2BQBtiO0ECBYyabq48tyK5ptUKtUVKCiCshAIXapHxK6x2/McL9Pyjy4XrFUQ6vIX/AHgCCGVrrB4mLEgMtH0RUJeo67aTBmUghe69ItJv7Hi/o8paqxZVVXsizviOu7IDVcFH3I5ROhxEmQsiyxAJXpH7uDskqLTKuCKSqDthpYgbTcAwNqjpv34viPVcqGpMtKVO9CtZgQahaV2hYEQHIkzYwfVRNJ0mv5rwWp7eZ4U7Z+KeWMXHsZtgP6kU+U2g39q5X/sVD/P/AM7HsM/2Vlv+20/7FT/zMexLkvcFL3HmiZfM0qbVfu9WrmnF2qMqoJ7Tu3R9JPt2tGmZmocjRqVFNSoVDEJeTJIjtAtf5Y6pZpXZlG4bYBvzIB7H3wTlUNNVRT0qoUD2HGO5yFSAslqRfLjzd9J2ALQGG0MXUAMByCpk9rE84a0cyvlA0aqvxtCwZnjvx3+QJxBluhPLHwqIg3t9efrjjKZRBSSi8sVWCwsSVHPtOAEM0dlp7knc93f1YtJJ9pgwPTBGh5XYpLQXa7kevED2HGFWlZJVzOYKMwMLTJJnq2bwwBsIDAR7YMyj1FSrDbnRmEkQIsbATwDb1IvzghR3qDEo+wwae4bh3a4AvzAMn3geuG1KkAoEWAAH0EDFJpeIkq5ink6asIZWctEEAF4EG5mDJ5M/W6Zh4XGMgMUbkqdp+UqfmP5iD74jq5nb8Y2+/K/r2+sD3OJaZsTiF2vgGOwgOM++0KiqvQcgkjeBB2xaJmOfqPjPNsX+jlgoJUlbxA+H+ybD6QcZt9pFZvPp0yFbalRu6zJPz/cPY9vosloxTckBVje27g9LzJ7xeQTcyR68c4MyutvRYtV3sm0owK9NUWjfCyYmQ/xCDzM4JyGhU1QkAgqrFQWLA9ILTYRZiBY/TC3TvKY01pqaYb4Y54m53T+X37Y5NNnPe9DRcyKgVEhqW/4xUhgpN12RzdeqSSVaB2EGd1VKtQ5WiC5pAhHYlt0QIMgdO0EQJkXmRJIqrSsILb28rqA53bZkHib9+PmMUnVs1TSqRTp7QJSxYQQYYjrPMR2sTbDY4KT/AGGx/U6LdnNcp0ppOxplgN/QCQyyLbfy29o3zyDtByXiQNVSm4KpVKoVReo3YKTvJESwJG48WIIBwjyZAqUi6hwZJU2+FJFwL8+n8otGT0VHr1AKaxRVPiYmN8kFenkR39BEc4Z8YLZfl8tUS69p+YJo1AKbVACu4IQqWPxb3jYLjdEkkWMgGds7QdGpVaL1Q4BusMxA5ncALMpEc7px7N5elVyteoxqeXSJO0G5KRB55uLz6/UDwnUqtnKal5SqhB3AM0BPMJ4FyAY7AseRiKTyK/KI7m99orGs1FG2zsdrCWMN8bqJAHIAE+/yjBOW8U5kurM7PUgKCdoFpiejtyO83mYhv4u06nTrDb8bIXYwLndta/JmfTjH1k86kiuiFxSDLawkkC8SIN4gi5x0KUZRTaOlJSRzqej5o1KqVKf4QFM7gwZJJ5JsbkMCIt37EtNBgUBTqEB0mWJUI3EbYM/mAIIvB9cL9C8VVWL0QiBIuCN1lG1gOJ3G/VMAxhtpPhwZlkpFyqpVLBR8MFGYrHp+Hb+sfniTt/Q9HLLdRYkpVqQHllQs9a2i9xxNuAQJmCbC08+IaGY3JUogqEC1N4MNPqD63Ij+WDdeoKrz3LFbADg7Y+W4EzzwbHEOf15no7R0MBt3ATxyYkXIP0w0ZeUdeOa4uL8EWZ8aahUoCm+bO0Aip0IBEwBuCi9uBfCLJ6ZMVi35twZiAzGexLx6m/8AO5OWybwGVwwqBhDrwBzHMTHbHtTrstTYTdVDCBZZBaAe8gAmwv8AKTTk7pEdtjnUNU8xUXcwqLuJm3rF444aBaV74rWYyodUUEl9wXbe4Pob3+g5nHxM+WqboHNwRI/SeP0wypVqVTe6U/LKJJAJhibHvI+JQCI5Y8gYmk4dAiuJDqNdgpp+WJpkOqlOgBjfpPY89+/GLBl862VSnUdaVOmAVhaZliVPYyQT8O6bz2ucV7MapUFLy5hVEesra1+4PEzgnQcv99C06pPTucGSZ7bSPTvNz+uG42tj8OVInr+KNp/CaVUmKpQhmkEEAT0m9o2xHHq91DKtXyjNTUGmwWolM0z5lxJ+BghYyQqgRxwbAWl4PpqqVGcujkAIVsD2/N8MD5kxfDSlklND8FihKk3FtsSyQrCF2ntckcgEjE8mRKqDlm4ugPT895ajz13sCysAgKKGgbRtaCRuUNcwWN7zhFrL0gK1Gnuoo4UhWEtyZAYEk0yFBiTB49MdV8vVoy9F/wAPLNEOZLbSRMbSBMMYn80TGDPtEyf+t0aCn8U7VLfCssRtjbcAOXPcwRzhoR4y5LyJGPF2gPP+La7U1XbShkYbhJ6p2lh1ESRePU4t/gPKU62SbzkZGDtuqAbRVU33biIIAJWR2HOPmh/Z95boK1XqRg34RIBJvBn8srMAA3N4gCva744r1az06RKUSSu34SRBAutx6kScQk1k+jH43YrSapIZeJBUTMOqoUUBPKembCmQeZPUdwPe0G3E13P5QGnVr1qjFipIJgyxtEzcE9zePfBGkZdjRNNnYgsPKMyUb4f7DbQGWSIAP5YM3hnTTmjWWvDCnUv1kDo2iAoUA2BvY/KScWhUU99DxagtIUeEMpQYscyGakFZgB8IggFmIIMD0n398P8Aw5pVP7yMuWBo1S9ZAhgwpilu+RD9VxKrfCvSdcprWrCnR2JuYlN24FZAiWEhpgz/AJL/AFvxKcnUWkq7VXjYFsANsQ4PqTIiYHvjZZScmle16k5TtlY1x3bc14SqUKkwQDEDbMWMz/WEYk0GvWyzDaERXddzueSDu2qRKmDtaLE8YkzdPzQtMxuO+qWg3O1XYxNjYjvNpPofmqKJRV6oVyWu2xbepVTaTuW5NgLe7c9cWFztUKquRqVmfznTcepmXlrgCRYFYuIEkFRPoPV1CinlCmiFgVW4VlW/MrJY8GfnN+WlKvTqOHUOvlginBCm/IbaOOri8iRwTNf00rUrs8Bdt1VVAW/Ej0GGW1vwC/XwO8/XNBjSdFD7gxqI6yyGDML6rwTJvAi+DfD2Z+91GpOzbApcqYAO3jpj1MyIMkmfVFVyiuPKlpE7DIhVuWXjjkgevzsVkaIy70ytwxKzwwLJyI7R/mMI4rj7gfHx2GZ/XFoO1OiAFRlIYhm23B2gsZPzhTbmThsKbZrKM9PbsenO10JYsDDNuRgsAqdoi/LYCyXhNGorm3qsyOwDIVEmWIUkzBvBPrf1w7yOnIKe2iSjGdvZVi8AA2BvJuTPbC5JqKSXZac3FUU/7jmP+x1//pv/AFY9hv8A6DH+lp/923/m4+Y3zoeq/qT5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TEhUSExQWFhUXGR8aGRgYGSEeGxsiIB8iIB0gHh0aHiohHSAmHx8dIzEiJSkrLi8uGyAzODYuNygtLysBCgoKDg0OGxAQGy0lICYrLzUrLS8tLS8tLTUvLy8vLS0vLS8rLS0tLS0tMC0tNS0tLS0tLS0tLS8tLS0tLS0tLf/AABEIAH4BkQMBIgACEQEDEQH/xAAcAAACAwEBAQEAAAAAAAAAAAAEBQMGBwIAAQj/xABMEAACAQIFAgQDBQQGBggGAwABAhEDIQAEBRIxIkEGE1FhMnGBBxQjQpEVUqHBU3KSseHwFiRigtHSMzRUk6LT4vEXg5SjsrNDY3P/xAAZAQADAQEBAAAAAAAAAAAAAAABAgMABAX/xAAvEQACAgICAQIFAgUFAAAAAAAAAQIRAyESMUFRYQQTInGBkbEUMqHB8EJS0eHx/9oADAMBAAIRAxEAPwAfL0A4lFYj+r6c4lyWVLMVVWkQD7Ti96bkBToMBTAYsxgNMSfW3a8fTEWlZbqqGF6gCp+QNz68jj0xrJ8St5PKOz7QvYGZ949Dx6YLGm1N6y3SbfI9voeMO9LoBarmTcAbTwpWZj0Jt84GO8zkCdwETEqfcXH6HGNR8pZQLx6QP7z/ACwRTp4nyXWoMQe49D3H0xN5N8KxkgULgfUdLp1qbI6hlYQQe4/l8+xg4YGnianTtgBPzr4k06plqxpVA9RKVRmUmyMGAZTxAsApXjpPyHWmyc1SD7Ujq6xFttgpFyfYA/CB7YvP2qUAHpwBuqqVNp+Aki0gG57kcfLFcXSmRWpVlDMzFQQu47thKqu7mx+YWTacQySXQspLpi3NZJQy/htSVSxqt1bmMWjcbE/mg7feCMF5zU3p0xVoUgzLsZixD9LKAoYqRM2CgdkY9ice1DS3CuIZiUDRtvtIC+oA6QLCwiTyMNfDWoGjlgN9Jlm+1tzob7encTZRMmJNp4xJy1y7FTVchNW+0DMOgWtQHPIlRHeN0wfrhhqOiVGptXzBFJF//jqwHJ/eBFiIPZiOntidMiuZBqVqdaiUcswCJElyAQXDGLGy2A7nvzqmXG4uFnKgotQsDtpHd2UReNvwyo8yDt2wBzuWtepVZXL6UIdPy2XIDVGgqbtcob2WADIiOREiOOYvEGfSopenREkbWLKNwJggsDKz1ETeCeRxgvUtEqVWDg/huxRSWMLtm0AFpiSeTzAx9y+ajMbFphlp/GQLgAAPuAY7ryDeDN8Ne+XYPcApBq1Jy9X4QtjO2TdAo4llVotYe3JFbSa4oLVRlQES247SkGx47QfcCfoZVZAwdm2PJYhQTLkfiGWkW+H0IAuOwdPL1KlKoi1okLaT+ZuoD39uLx3nAUtqtIN0CZLMsW21Kyns214B+dvnJIP8sHZjwsGkl2UliFO2QRFgPLB5gEEhZ9LjCyrpFOmCyncYsdwsexJ7Xi3ftfHeU1lhSWiDvqKbSQogTYGJ3DtJ4/TFJJt3BmbfcQoaU7SV3A79iMQJ2rcFrCZkCw9/bDvK6bTy0V65UrtPcySTBLW4ibDCrJZ77xUpFqjUkR23+XUAaTw112xP8J9TGnfsRa2XC5cSywRUYkkiOWeInknaLzNzgLFObpul5IzcmZzp/hmsKvnim9DLOWaluEETYX+KL88Wxz4hy7pmKBRttdVArSeglCBTUgc9IE/3Tzr2XGW+7rQzFRa5QyVpkxPABbuJ7CPfGZ+Ly1SulehQXyajLT8sEiCvSAD+Xd6gW2mcXnDii0ciemVnxFnab1ElWFXcpLkmAI+ECAABawA+vJLzOpIgNMJILyKmwLYC+2OpgT6kn64+eJtTVq61adMJRgK7JtmoVEWa9tkBQYsDbE+QoFjTKEDoLAOORdgYWSREHjnHPL+VWjSktaONJ1KopCo1cbiRtFMIrWlYcAtIEm5Fgbxhfm9UDlmamXBgtvQTIsCHgRbmAAZxbdBSrRqVHHlRtuNxvu3FyAWgsAPhUHk2xNWb73VNNqVQKyhVqKikESxZZeVEQy7oBgDp9ZucVK6JuaEui0815BqZWgdj2JbYqEKYYAkwpBA5gwDz2UUpqMCQKdRZkqw2WIJ6VJCyZNhzNiebfVyACU6eVV3dblGG3eoBnftCqADtWJBO6BOyFTZvTvNpKaF6dNA9RVJUdw1mkwtx2vM+mHjNbfqNFWrIaVWkxIkLu6ip3MHMAdlmFtABO7cRE2wJpxYlafmpsJZgEMJA633BQoACybjiB6TLmE+7rTohFd2JaL7rxthjBidw4F5IJFyw1Da4Pm9HSFJhp2iNwN/zVJE8yo9bZujJVoX6bo1Rkfy2WUICkjaHnuDFgQO9u3uAKderTYK9dLTEP1CLETANoNvXDjLuz1xtrEbiASe8DkgACJ+Rv2wq/YYs1R99Q9TX5Jv8yL8/XDRl3yY6l3YwfQlqjfvbZtJLLDgN7wNxIIErDGDzJGJ6HhhDSampqvUUyNvDRJAUMAYuPnaMV6nqTUA6qx2sbLYwIgXg9oEj0HOG2U1LbtZiTYRIETwQd3SY9SfTCyWRLT+wHyEdSkylUzFNlueTsuI7AcdvW4gjDxBSLfeqRVH4XL+WxB6QNohgRIvI5J9pJNHUulVqBDTK3QxJ5PLEGeCOok25k4VZthHmopiSsBZ2kAQDaOCCG78drPzctDSd6RLkVFUNVsom4JuD6Qf8nHq2q06Xfc4HAFvYGeMV/NVJhiIYkkmAL+oCwBiMT8U3Pcc+n0+eKqOiim0tIsmX152t5BDESDu9eDBHGG8uiVUZlFOD5xcHpWdrbQD1MZAAtJI45wm0hN1JmiGLgK/YR25+Lv8AI4cam7UaZNVQ6KYK0yQF52llKxt3xyO/yOOee5UQnOUpJMJzCZsIalIuKAqBUopuK7OEZhIDIyhJtDEmYBsJpOvVqGUp1kouULVAxVuiLAEqAWUE7hc9u8iGGleKHrjy48vbFRmdgsgQRE2M2MHkKbRgxqb1AEd0qLUcgeRDgEn4jJ8teSJgGf6t5/y/zJdic5LsXaUtfPrKp5S7iDUaDSBFysgEgkRZgLEXuJTnIURVNIsrqLdDd5ALWuBEn1xZX0xEpill/MarvsCApYKSCp2BVCjqMsRYkDkKVGa081ae2iAGUO9WmpZepXIZOqT0xJjmRxYYaEu66Kc3PdkeYzNAUvIpqKpuVYggEk7rEw27gGYEkLJwo0utUqOaYJph6hCqo2iTaG2gWESSeACTEzgypS+7UlXartUaVB/diIDGO5FoIMiGkGGGah1AqrsKqVkhpG9QahN7kgou6LjeINsNqOuwewDkNJZ2qeUykL1K8EBiTIAMTbg/P3jADPWpNsatTEEiA915ESQPbDRKhaqm2q0CFk2lZ9gLQBzxYXiSBmNCBZmq1NzlieeQDFgbkcYaEtvkxk+7CP2g39NV/tvj2A/2dR/oG/t/+rHsb6RaR+g6TPIQXBHxbIE9xJHPpGO0ybqxcwEkkwZIvzwAB3N/8WJlgQRt9L39jb3vjmgjy28ggmw2xAi4NzN/ljqs1C7M5MqzViZ/eUCLDvzcgD6gH2xK+WZhAqRebASIiI9rfxM84Jo5IKWYFpIAuxIECBAJge8c49QyaK5cKAxABMXgcCfQYFmoh0ymEZ0LyxckTEkEAmB6AyPpg5jfHwqJ3QJ9e+PjNB3Y1hPopjHNeuqC5AwFq2rpQQuY2idzFgqrHqWP8BJxmuf8TPn81Qy1LctOrVVHeQGKkjdtW+0bZN7m3bAszB/FuqU81XaqOujSZUULM1DBLxHEyeY4niDhFnKtSn1I6U6bjzKZvK7hblo3BRHPYm4GNPzP2a6ZTApvmatOAYU10WxMm20SCVHPpik1fBVGrqLaflq7vR2ozMz7wq2driBcyIHBKziUsTuxHFiUZypSpMBUFQVGnqb4VJEw3uQ/TIHUIk2wryWdqJmGNirjr2bVYLJ4kQGUgMGa25V7Y15Ps20ku+Sp1qgzCIHI82XUGIYoRtjjt3HEg4z7RfBtetqtTTajbVoy1Soo/KIKsoMjcwdYB4nvBBPyqCotAwaqargOWpsjMnZWViGcqpPZuxgqbGDh1Q1MPlKuTdoinKsVA3LKsFJZuWkCYEAg8iRdqX2e6axqZbL16i16cF4qbiCQILobEREgRYxacZy2bp5I5jKV031pZFVuCQRADBZCsbqTB9+cSniaFqnaBqmczRc0qhFOltLVGRRt2L8TkpfcQvAIvAtIOB81qvlVpy9IUQyllCrJIsVDFokD0G1RHH5jLWpCpWo0aVaWdlVShJjd8IYwJMkW+U41nUvsxyLLUFPzBXWk2z8Q2LqVBI4Mlf4YbHDkuhoddGO+IdRDUUdKapJJP4QWT+aNsdyZsO3M4E07UnVLhSZiN8NwIP8Atelz2Htiw+C9HpZ3OUMtmQHRqbGabFTCr0yZB7Dt2F8N/tE+zrLZStkTQVxRrV1o1ZcsZZliCeJXf+gw8cacRnszPWc0WMGI3EkAyJ79hz8sTFNw8xlCsRyojkdgTBI9/T5Y0L7Qvs6y9DM6flsoGVsy1RSXctEGmAb+gdiY5jFu/wDh1o1F6OUrF2zFYHZuquGfaJYgIQg+Ufrh+GqQb0ZTS0RzTXOUoWmxO+mbuoUkB+NvYH2n3xftA8VvWp06rgKpLIUDQGAkEgH5A9/ijscVjx/pZ0yqMnTLsjhWptIDMu66yBZpEEjswMXIxLR06pQGWQUweyAixIMSfTqM3+eDiUrdksjCa+pIjuoAdjuTaDIM3E7bLf19biMBZ5a61AhjcRuG7ji8RafbE+t6dUpVt5I3kAshtcWJ6+ZINpP92IdPzLMFYgwgMAiCPT5DgRxfHXxtWRB65SrS2ovlkDcsAAKV6oWORMiRFpHfC/wzpu42f8URtBBPT3BEz1GwH7u44sWR0+fxRPRO9SLKLbTMe5EYpIyb08ywBIFNgdwAkbiI2brbob+B9McufEktFsf1JxGesakvnqAkVKZ6GQ/hlibEA3lWsOfhnjBeZq1WNKpTZ1UsFqAG1Ng25FJU8SSE9oU9QIEGaoxtpEuodfxXpm3l7i15Bn12iN0AdxgjTaTI2ZRGLVaapDC0LuhpJAB3KVbdaVWeTGOR8a0NOkh14e1VstVKPMVHhumyuCODuACwwJseRxBhLmMzmaNsvDIXIWoioajFmJiBMBiNwAFiY7DBOU1BKTfeKlN2ILIUG0h3VoAEid8yOSDeBzjut5TU2cfgG7NTYggEG0CxEgglTxe0CcTS9UJHrrXkW6rWWiqsqA1EbZUrhSx8wN1BS3SNvwhuW22KjpMtXVGqUau+mDUWxc0R8MkLLC/r63EWxLnzVNGpSenHBWtUYKGuIG34mWYg9V1j5/Wyj/dGr1AtQMzs8KRtJ5IkhlFgZIPAsMO3FVfqWuivaDnXLkFSfSJG4yLAkysgcjuBgjVd7wBbcNpJmVHMEC9pmf8AhgDTcsykA9zPSD0n09v8PphvqtGtNNKQ8wgdU8wdu03aAPQAm45Mxh3XMDVSEOXZHpKhpgssw15N/RTN574ZZ7Tj5aFVd2VjuLyETqIgMCBzA5BNz6EdZnJGhsqKlN1iCFYliSAbMLWkqALDafiNzI1Ra9JC0qwYFl46SWaCWuQQ0gjpi0dIl5Xaa6C9bFWcyFSn1OqqIW8yI+RO64A5/hhhqTVDSFegGWiAFnadpYAd9sMRcTwYtERhhp7OKgDXII2lbiZBIM2u0ECbszG84i8Q7arVaZJR6bgkMTtJ62cqt1WxB4Ez+o5XKmBSb0JRUq5hNpDHbBWbKD34se59bn5YIbw1mBtKZbMnpEE0XIMiZssRf1w1erSoU0ABqKyhhNj+aTxzAWF9frj9BadmyKVIAwPuysAY5gR/DtgrJSt9G5M/Oel+G8zuhsvmAoPBpPdoMQCsATyfoLkYaZ7I5ooqfdHqAiC3kVJteWBHNpjgkQcbxTz1SKJLWYjdIUm+0CAp+G8TyJGJ9U1AoxVGFkYkcwZQAn6MTiby42nN3qv6ge3Z+fM/lc3VqS+UzL1F6i4pEKYB7hAYFiFk3mAOMfc1kc4UQLQzKfkdFpOAB0xG0Dp/DDCPhZiPSd4p6nU3Abh8SjgdX4zIT9VA4wOusVQoYmbgmQJjaxJEdrAg+xGJv4jFp7M9mR6U+coVWc5eud/xgUHInkEGByYk37iJiBc/l8/Teo1GhVIaoXLigd8mOOkwDbt2nuZ2ttQqRUbcZGwCyxfZNiZnqPaOL2wbRzj+aiFull4hSSYJO7aekwJESIB74McmOTqn/jAklo/O+p1/Lplmp7q6H8WowJKOwkKAekMojqM7W3AAHqYlNWaqlQPTDuqsVZqKk7e8tyBJAPPxC1xg7xAyNVroGu2YqKd3UfiYMBwdpBIvwYHAutoGqA/nIkOR01PiJVYmEl1kRMi0+mGdeg110I9FzrmqQRbsYNzwBc9JMxPN8H6s7kDapBmIMkoCO/drg39x74EqZEISaTbz+dWsVbm0DuI59DfDvS38weSyliRHmHgT+6CYABUgywn0vBM9PlRmvJUP2Sv9Mv8AZbHsXL/ROr+6/wD3J/5cewf4hB+YvQ25tVpAlfMSRyNwkfO+OKes0DBFWmZO0Q4Mn0EHn2xiWm5bycvSzZUU0YncZlmO4iOkSLDj1+gw9yD0syq9MU18s7lUhqrSTAqSNgkkwSCCSfU4EszXgm50ak2r0efNQD3YAfxOBX8RZZQWOYpEf7LhibTACEkmAbDFH0yijVjWaoU2lkCGYMXPS1htJYRHcmBaKt4szypXaoagLh1MBW4UQjOoO2QWseSQZsQoWHxDlLjQYSs0ir49yggTUL9MoFizEwQXKhhb8s4T6n47rl2p5fKsAty9QhiQDdUVTBeLgEkgSSLYrWZ05821DO5iqtNQu0IiFYWWKEs3TBYRBJtt7YgymqUUoVuoVahfaiK07iQpJF+Fvc8wLmcM8svHf7Gk2uiU6znq4LVG303JZaa7fhXbHUtoL9h3U+uOvBGo0Ez+Xq5l0oCkW3FwFB/DYCe46mVuqbn2sXpqIR5dzVG594UsaQgA7REXEwT+8vJAGANHyWU1DPLl69R6aVVO0rAO8RAmopHUA3aZtgY5Nz6FTbfRomdGh6jqHlO65nMvSAUq7FAqgttRqZC7oLMbk8/LAvgXwsuQ1fMUUvT+7b6ZPO1nWx+RDD3EE84+eG/sufJapTzNKruytJWKB2mpuZChBhQCJZmm3YYY/t6kNcjeNpofdt3bzA2+J4men+tbnHW61Y7FekUx/pNmXBYkqVYRYfhUovFjYWm/0xZdIy4Gt554uctl7/Vx/cox7KeGq66tVzpdTl2TpWTuDbVUyIiOljM9xbFd8OeLKVTxDm6e5dlSmtKk0/E1LkD1kmpB/wBn3wUE48GVD/pDnx22VJseQ9EekcehxWPHuTZ9XzIVLQvVAuzUU6T3uJuIInkTjQ/Dvg+tQ1bOZ96iGjWUimoJmWKFiwIgRsixMzjIPF/iBW1TOVFKtSrMqkGCGWmAggniSp+YafmmSL40gUNfs80unV1ekPLKGmDWZTNiu7kH/bKfpjUdN1jdruby1+nK0fl0szH/APeuKx9i2XNWvms4ZI2rSRm+K5lwT/upiw6f41099ROVSiy5pnel5ppKAxQGfxAdxBCW/wB3Bxqomj0U3wlp5oeIGpTIRq8X4VhuQBe3SR84GNN8QZJM3TaiPjoVqVQesoy1BHzEr9Tiq53IGn4loVBOytlmY+m5AVP/AIdmCMtrHleIa2WYwMxl0K+7UwSAP90vPyGGSoIl+2zUny2a0vMUxuem1Vgv70NRleCeoSLeuLDmsrk9aoU8xl6zU69Eny6tMjzaDEXVgDce03iVN5wq+1YUDn9KTNAGg7V1eSVswpKOpSCBuKz7YYUvAX3fUMrmshsoUEVlzCBmmoCOmxkNeOSIgETgmMk8QZDMUc8lLOvVqVlcbHepvUpyGXddVN/W4IONCrAvVy5BX/oAqTwpb4jbmwj3/U4SfbTqlIajluG8hQKvqodpjmx23+RHrggaiQqVZCLTgIWA61JN1kSQIvBGDjj2iWQe6jlKSlQ9TexW6tcC5tHAJmYBmBiu+IshsqRTEptUFZtEdj6MCSD/AJLupUp1csHWsN5vG2Nx42gTc9owBrNWo6U1YiiVAUAjqPIvFhAJER3xdPwTddjTwFsfL5ikQGKDardypvBPqLg+hU4z3XMqfObcCPMVWBXgFFciZ455xatGzbUG206YJKkEsSZJB5mLcGw7+84513SFzSApCIt95+AAAyJFj/iMJkhy0NCdNGZ5pFQSazlQo2pBO4zcRICjnqM8RBOH+l6krikuXIEL5Z6TIkdRY7SCD0gTYGYg4Ho6LlT5z1KrU1CMylSOeqQxO6fQcW974r+TSpTZHVmUOokJM7eGDE25X9bjHDkgnafaLzqcbRZc/V2geWWp7uKpUbhYhis33HuQQYbkXxJ4ezdR2WmaRZ/vF32EIyMjAyRxcAxflvQDCrTzmTmaFZwz/joBueRc7YMkkWJG495xY1zS5at5FYKJcOKaAxJBgBotMz8XriTbiqWycZOGlsD8Q5etUqeZVDKyP+MV/LIB2DsRIPV8M8SQYvH2fUqdenSS5Ri4N54B9Se4xXM+iurZiqu6rUpoW6SAnECCbzbr4gcwRNr+zPLimaKAyA1T6Wa304+mOT4ipqCf+5f9mi7FmreDmy2cp1AoKE39IgiRPaIG3t8sXDJaHTOWavcMFcgAAC0+09sWHP16T1Pu9UfEoKn3Mix7G1v8zw+T8nKVKczCPB+ckYafw6c5Nu4pNe6a9R6MF0rLZivUqUxT3UjUqBrbbly0z3PsPbE9HwlmkqhXTarMSah6gAAdvSTPpEz9e+z+H8iKOWD0qYZ24HHJ9ew7n1vjrW8/TFI06u16kcJwp7GTMR/kYeeSaxcm1HWrX6b9Q26KzpXhlEoNWphEVQYtLGDcT2Ez/wAMJ8h9n1POZipWqPbcDtFhfgmLs1jeRaMaPkdQ/wBV80IBsUgLP7tuYxH4Zz3mCoNu2G3czO8sfTtxiOPFBZIVN3KO+7fnvwLRlHirw6a1KnSy6ogVjP5bRHYY0vTtWprSpK9Fzspqu/aCLAA39McaWRmcw1R1ACqOmZE8D/PywT/pF+P5ezp3bJm/MT+vbC4ZyjBXNKLbrV37sJCNfpcU6EwZFgL+tgb4lbxCpRXFINUYlWWbwPeJPI7evpiZgtDMqBZKwuOwYGx+sx9cfMlpOzNVKpsgG5fSW5/S/wCoxRfxF0pLunpa83+gSGh4hpSoelsiwMA7f4A/oMGjUcvIldvYFqZA72kiALn9TgfTKi1DWzTCdpIT2VRNvczj5pet+e5pPTEMDHf6Gebd8PDLJUpSW39Ou/06MfKus5eSBSLngwi3j+8WH6DHsrrtKxNFkAtvCiBfiR2x1oeWFLMZhBwNsfI3/hMYn0rUPNepS2KFSwHtJFxxjQnkbTlJJttVV7T9TGM5HT61fOZipTAVRWrLuIJ3HzGgqPzdJ5+UY9m/BNRanmeaxIW9MgoWNxJO7uCR27XxrPhcUw1dE2+YrkR6Dt783PzGBvEozGxfMFPaD8SA8niZuP8APtieXLl+X81P8JWvywPZjud077t/rKUyFqOCQ0+YhEkwQbA3PNu/aHeXzNGkhzCgotSWYR8Kgj4gIJG7dMSTs+RxBrlaKRStVEBxvLAgWMyCnUptaPUcc4T+Hs3VritkqbKq1AxqVHpsXAIubTctt4HxXxWKc4W/z9heKaJv2rnP6TJ//d/5cewH/wDDur/TD/xf8uPYtWH2G4ogFZmWpTdiaaBmpKqCGYgwwk2YnuZ3MSO2HGganl1ylLfWXeWmGtDdwQouALibEYoSZxlZmUhSVAMHtIMekW/97yw0zJVMwCKamowZWCqQG7gySCDErLHsR7xXJjXHYckItUXjwxXfPbqkioKDggMv4p3AwGbdtZQLCe68wLy6m3kgUaq0jUYNUqKQCdrEBeo2YysbRew9pk09MppEGo9U16lNdyyIE8LAO0mZ6jPc2BAwlzGt/f3KtQXzUDeWQ8iqu49PSLGLqTIJBHLDHGk5SbS+km4pysV5h6rj7vR+8NSIiHIME2YDaAOS0A3/AJqNLrZiuwy9NnZmI23tYGSZMARf5Th3lM8XLpRnzAkiW2kGCsAT1QADIgme0Y50zRjl8xsrVFsFclGMjcrAAgQRBg8SLeox2ckk/UtKcUqJNIGYoZhqDsWqABQqswDNUsskXiCW7Rt9rS5/RK2czIy9Ckor0qakqHCqFWBILmDFvTkemHoyoHlNXzBaolYVBESQGhR24XcSVgSSIix68JahQTVc1mKjqlNqFRQKrbAxISRLH8xUxGExz5ZL9iakrAdPyWufeTkq1bMwtLzCpzEKUuAfNDRt3W+KbH0woznhTNo9QJTIFGpTo1EZlA8yrtCQA0bWLKZFuqfXFp0LxGuep5uifJywqZFctl0ZitNNs9JduSS4g+g/W0Z7VMvmK2aopmKCsK2UqBncKrrRZGqFWNmgKRb0GOrTfY1lHOg6/XpvSNertV2psgzAuQASt6kta8C2K3oOhVK9XyKA3NTBYh2CbNp6mJYjaAeR6x3F9cyvirJb/wDpaDF9QqFGLiaU0WC1ts3XcNu49MPM4z/wlmqi6hVmvl1qIlZWeqFNDN3HQzyAu/neCR0ixgyJLoD2N007Wanm0WeswpQjpUrrsllBWSzjepBB57+oIxX8t4dfNCpladNGzlMMSWKgAI4VoJhWF4m/Pti/Lmckq56lQr5Jw9ekyJnK80TCpvCNulgpBCkSAwjtGK54ErqM7nBVejTXyK9KmxcCmSXT4WNthkbeSVvfCyirQOj3hHw9n6dWtlnbMURRCM60ayp0sph1lwjb2UiSTAHtGEWX8HanVqvUoKwqUahRnGYUNv8AjhKgYb22tciOO3GNDoa3lCcxl1zGSd1yOXy4NeoBQqupq7lmRvUBhO397Avh98o9IZatUydPyM41aotHMGlTCGkRvouCGYAtHI/MCfV0khuim5TSNcemucQ1qnS+1nzH4qKDFUKrPvX4QCAJsMA5/J6i1L9qF3akG2rXNT8RL7RtIO+xlfTkY0zT9Zyq0KFJa2XR9mcWnXeoCaBapNMNuNhUS8tc7RzOFdXM5A6WdO+90fMGnhtgdTT83dvjzd23f5ltnMXxqTYCs6x4X1RQpzfnVlZ1poz1xV2GowCgy52bztvEfDPAwemk6+m3LCrUWZWmi5pd0ATzvO2APbsMWnxHrWTR67/e8s5zFbJBFSqrFfJqqXZ4MIAJMm3Tj337Lrqy5o1dMFItU/FpVh5zTTIHnEttiRAg8xjcV2b3Ma8TaHmso+3Mgg1B5gJcOKknkMpIc+ve9+RLrwZnldGpNBIBF+69iD7QMMfHNdM2dOqUKlJKPkBTQRh/q7AjerQd0GREi4Q2wuXw/UyieZVZQxA2qrWjlr8EyO3pPBjGWWMJGn9UGvQvHhVUpsbEAXk27DseP8O+OPFOeFR08sSVi6iAT6RFrzI+eFeh5mEBZyKZsLkCJPPqJJsPU4t+r5alVoTRUNUUAlBwQbTI4J9/b6dKezlZ80vJCorXHSgmTe9rDi3zPIPzXZ6lUNOtUUqyA7WAN1AjbYCAAY73gemAtLzLJUPmBtrjayzJtdZmLk2g2ucA54NuetSJ2DpDAW54MWi30/jhuLQrYszdIooUcMZjsP8AD/HA+e0yEbLsNjsYNTdIp36gVHqBHpJPGH1OqiqtRlUspBAB5P15vf6c4Br5B6gNQkSbxMH9ePS3a2I5YKa9GGMqAtWCUKaKlQGkGO13G5d1iqSAdhBG68WB9IIuosBUpNVqsxapFSsFEFRdTJncsGA3EK3MY9qI3U+plXYwLKBY2IRjuMTd1J/q+hwj1CvUXahMUoARvysAPiIPPNx7r7Txxx1pnYlasuXiLxBRTcaVUb+kNsv9IPTtgcDmRPGLn9n+YCLRq1CoBlyUU7epTEC57j/DGZaP4bfMOrMrCmygtUUjaCFKwJFzIPBIuDcc6P4E0ahmKa00LbBugsS3DRwTHf8AwxwfERpRUO01+oqSiqRL9oviYU6tKrTBdD0usQTEm08XIw80fxQtfKspYsGRgrH4pj4XHIPv/wC+M8+1HTaWWr06dNAqwQWVQOQpuBE8nCXRK2bpslSkhVDJcOG2sPe3SfQ/ykE/Jbi5p1J3fo99djao2Pwt4lpNS2M0oCQGXlTPUpi4IM8Yl1GtkxTdKa7mbvBt8y/b1AxiWk1GO6pRqmk7tvsZG0kSD2PPHqfnhxVarWFZBUqVgUjaIhSdwEkRzHf3wJ48ijwbVLVtbS/YW0aH4d8aZGHytSsnfvYg8x+93us98d6X4pylLNPSV1ioJUAzZTA5MyZJjn9MZEfBmaOz8NYUGZZZMyeJ9fU4FzWjVaLhWQLuBG2N269zIsBB4B/weMMbcVGabj103/57Gs3R9Sp0a4eiv4ZWH5Ekntu4i0YYHPZLf50dfPwtz6x8M++MJ/Y+fqB021PLIG0u0D3DIzTH07DnA2naDn6lbyn3iBMVGPlkTHYlTzwP4YWEeN/XHu6rr7bCjTc94gbOZxVoH8Ol8RUzJMhEBFpkljHG1Ri5+LNS8jLHeQGZeoj0A6o+fH1xRqWkto2U84gFgxcgRJJgccWBAHyxWvEPjCvnkIWhWJEcLJIBkABR63PywseTc0r3St0teX996MXXwH4uR6ZkWmHUcq3Ex3Uj/MgjFmp6hk6MvSEsewDfp1WA+WPz1l8lmadQvTWtuBiERpHbkCY9cTZrMamx8p/vJ7EKp/iUH95xRYpRfGEo0ur7X2MjdNH1hVqVatUwXjgE8Tb6CMcaHqNOnUqu5IDcWJ7k9sYpnMvmylNGpVCSpncCRa1xeDxY+/0Ibw5ma6AlagAEBXcAH32mItwIxJY3Hi3Nab39/wAgs1bT9WyLVatOq8VS24XgwbiIvN789sEeJvEuWp0RRFQQSBLm5vYDd1MScYNU0itSrUqVdGRWdFBsVI3AQrCRMTjWj9luRpZfzyGc7VMFm/MRaze+HliUMbUXap20lbX3sIgemwdsxUVVpJuqOWG6eyjaJLET6dhiv53O7SKq71rwINArtewJ3QCW6RIAuL+2GGt+K1pO9FKQqqpanUR32yIg3IJjtJ9fXCbP16eXAba3lsodGPNSBYNB6XBIDFbSZAgjFsMXS19gY4K7B/2jmv3a36N/wx7DPzB+6v8A3g/5sexa/sW5R9SsaVlqVSgw6mqgtwDYbTFwCIksST6AfPYE1VauXH3MKDtZRaFpFFnabcgxAFjzxjGdPrvTqAIFbeJZSY/U9hcxHrho2trRKpTpLSXdfYeteA3W25gGgcR8A5xs+L5jJNWc6w4ZjUqHfXLdfmQpsBO2PyzYSLQ3qMXLwo+Tq5dZFMMoK1PMA3MSeNzfGvwQq2uBipZoKxMMGDd9xMyOJiSee3OHej6fTalTFRVmelTZTe24T1kgLI4gRHMjLx4IGSSoNqVKVDNtXCbidwiAS5glf96YG65jmbYrmpU3eu9ajQXc3UWCRTRtvwchQxAm9yWJxatcRTQVFqPReSxdDtRhPTIUAQSDJHcm8EYA/bUUTCk7ReHHUbCRyYYSCeV2m1sTg3GnHb6EXJdbEmqZwZpky9NGQUlFgQI2gJE37SCTxHeLiZSlUzLLTy1AtUYEU1VS1g12abAAkiWgC5OOGzHWStJeobTHSVfcTuDKOkEwPnHpg3KeIK+QrvmcsVXfSNJCw3WJU7kE7Z6V5nm4PbqjFKkPXgs3i3wQdOyVF6tZqtSowV1jpDbGY7TyQGHJ55thD4X8MVM/nBl0ZKQu7sBJCrAJAmDMqoFrGb40H7Ss837L0yq5LVGNMkt3Zsu12se5vbFG8GazmcnnKdWnResBTIqU6YLsVYrIAUWIYAyeeLYLVTN5G/iT7NKFHL185ks0cx93LLWRtp2lYD3XgoDO0jjvxJuU+zXKfdcvm6+e+7rWSmw3hFUM6bwgLEAkXt7YN8eaHQzmRr6jp9WpTgs+Yo7mRGYR5vmUj8NUAXt1Ad5Bw51ZsgNF039orUajsy+zyy07/IMHpIMbd2KcUNRn6eDKeY1BchlM2lemaYqPXEMFAMMOgwSDtAEj4hOLFqH2eU6eWzL5HN/eHokirTJUmVEsgZBKtH5SDxFucFfZS+TOp5k5IMKH3ddged07l3/ESYJjFRp0tRfM6j9zWuaQzNUVBReCT5j7dwVg5tNhhWlXQtKiTwF4FTNZepqGZzAy9CT1QLwbtLnaqgwtwZI7Rf5448BtlKmVRK7VMvmaqqKgUSCxEboMHpllIsYMi0m2OVHhRvL2gQYjj/rN4+uDPFKTpWjbviFbJm4//rvg67D7iHXfs1XKvlKAru9PMVTSLlQGRiJB5hiQDz+77nAuX+zdaupZjItmX206S1N2wbiW2zI+vr2xsWdanXr/AHY/9JQ8nMA/N3FvojD/AHsVnRyf9Is76fdk7/8A+fbG4pM1FC8Q/ZInkVMxlM4tc0JFWmFF9nxiUYw4E9JEmwtj3hn7PqGa0+nnq2cOXQl90hQiw5pi7n2HPc4uP2ZL1awJn/W6s/Ut/LAfgyrll8M02zgc0Bu3hJ3f9YO2NpB+KMGkzGfeK9EymTNIZXOLm924vsdDsIK9kJgme/7uAfEGcP3RI6zugk38sLG20mJ3W+Rx34tzOQNRG0wlE2nzBWMktNoDkmImSMcZbJnMZevDqtSmEBUEde4qWMg3WRPFr8xiMkrtg1ds48IZw1Eegzbgg3ID2BN/0N/rjS9I1BqKbKJXYZliLbfzW7+xxjFWg+VdKive/A5j4hftB/hjS9Mzu4KwUlYj2vHpwO+OqE00SyqnyXQ4zuQp1FNVHLTyZj9ZH6GBaMKNMijXFg4kSDcd+Rx+uLVo+jJUE1G6m+EIL+0XgA2E3P8AVxXtay6oCFBItEcD697j3xa70Rkn2OdT0rKVwoy9NvNYWVCSp9wvpfnpA9bRhdo1MLW+7ZumNrCNwJlJEdJ7rP1F+RbBfgzW0pSGhSbz6/M+nzthl4h0zMVycxRimoFmP5jbt3Ej4yAPY8lJLwMtqzNdUypp1alOnU3KlUpuEdagm3zi4jEvhnJMKtPNOAtUFmVZB8xVVZJgkSBUF+eD2udq1Q1Kf3c0AlSm3SaSweLgqBf1n2njlANdfLVcslRPw6XmAyer8VtzE+4ER8o745/iMcpRtfktjk64lp8Z56q9LckpQLFG2x5jCAZAIsJJF+T7XNl+xlVFNQsQBU4/rifl8sUPUs1SrbvKdmRTDbZCtJJG397iPp88aJ9lNNVChfh2uRx3IPbHmSSioRr/AFIeL1QXreXQ6mHcSFUA2k9WwkCL32xizZcUHIT7uVngtSgfr2OIcuq/f6k87Bt/RZ+sfzwZR+8ee27b5N44+nvPrNsbDH6pNq7k11dbffohjIftM0ylk8yK9OmIJO4AdyvSeb2LLfmRPrj79i6rWr12dZV9phuLBx+vrht9sFEPURSJBYT6AbDc+2A/sYdTmKuwQoCgWgmz9Xpf0vEc4dU4uNea/F9ANMqDK06wplF3vH5QQOwHoJ/nit+N9EpbkAUAEhwOwKMCY9JFvqcMdX/68n9ZP7xg/XAv3jLb/hk88do/jGOfL9UZJJJqSSddW0gnstUohVH3dytgXNIR8zN494wPqORo0sxSciEaZUC24RFhxz/DDLPLmfNTyivl23THreZvxxGF3jFoNE+hY/8A44pnioYm2v5WqtUu116owd4kqUhSO8SSGCWmGi3ywv0/LIck7lFLbKnUQJtMXwV4k0v73QASrsHxb15jmx7cf3450ECplGpg3O9flumP78HJFyzu0txde/RgfwplUem5ZFYhoBIBiw9cc+FsnTdHLorENAJExb3w00LTzQRlZgSWm3a0Dn5YD8HfBU/rfywmLCovEprdOzA2bo0ajU8vQgEN1sFvCi/URf8A4xhkqUKbiilHe0DdCgwPVmbFV07U0oZqn5hA3syiflP69/kDi5ajTquo8l0Xdy3f6Ee2N8K1OMpqK5X1XheFYEVnxlkssoBlFbcJTgTPSf8AZMx85w41Q/6gP6lP+9cVbxl4YXbT3PuYOKgJ5DKZ49CJH1+WHOp0K4yYfzA0KD5cqFIttAYDn9Z/vndfMVU2naVUvfvyYxHJ5miNQrecFIarVVZG5d28gblAvYHmw57Ys/iDIZZqO1QjCQTsg8AxdZuOBHFxwSDSNSbfmalPatJzuYlztYMTICmBeTP0PyxNo9TMUQdnUFYF5UGZkECqAW2yq3VuGEd57XjtKV1pAlByV3RNtT+mH9mnj2Hf3w/0uZ/tt/wx7Av3Jb9TNq+Sr0ml6bj1MGD9R/xwIJPEn1HfG66L4daupaQoBgsbz8hH8cRZ3w3l3kOqNEjdt57WPIx6FluRjNHNRAkgei2+faZN/aThzR19gFXzAF3gkbWkQREHt/njF3f7NqLAlAyz+65/nOF2a+zAAWqVPrB/uAwjhF9gdPsVaprFE1KS0QWkSWYkybqOY/dubTbC456l1qZS/EbuPQT6/wCbCG5+ziqCCtU29U/mGwNU8BZkCN6wO+0+/wDxOFjjUdIeMox6BsvnoDFTciPXk359RIwjzNTgS0qTAvAJM2v8z2w8PhKuh+JD9Sv8SIw9+zzw+GzNdcxTouFytV088zSDqU2lyt9ovJHacOopBckw/WvGlHOZHJZUJUpnL7N7uE2tsplDFz+aDcC2APDPi59PzvnujVKRRkKqIJUlTuEmCQVmZve4kRc9I0HTGq1XpUadek2Yo0ApLGnT3pNQ0pMwW4J9LWwNW8MZVKJUUUO3I5xwSJJenWVUc/7QHf3wHF8rJ1uwTWftCydXKZjKZDLvQ+8szVnqbQB5hAcgK7Esw6bwB9ACfS8e5Fcnlsrm8jWrU6NNEDPTQ0mamgUlS7QTz8pMxhX9rnh/J5akHo0aVN/vPlK1AN0p5IZlqyY8zcZEflj3nvxJqdLL5LTqZGWqzl8tVNCr5xdiymXEN5YWST6zu9cNuxvIvHjWhltUTOZLKilQ8nyalABU3SxZmG2VBsnz2wYmcPdU+03KUqFcZLKPRrZjc7u4RRJsz9DNubkgWE/xOoaJk6mez+XGUyiLlmyqIagbafNbrmG+Mhtqx32zhTrGj5OnkqjUqOWDtXzVNfvKVDVIpswVUKnpdYgF/QTecYzoWeEvHeXyeUbT89Ravlnll8uCQGMsrKSojd1AgzfBOt+PqeoVstTo0vKy+XdKio8bmKkflWVG1RAE9/lif7OfDGUrafvzFClUPn1VckMaxRaW4LR2H4w0GPTd3x90nwdS/ZeUqNlwahfL1nqgEeYlWuVKE9wqMhI9MBpuOgeAp/tCpHVFz606y0/I+7ujbQWhiwK9USGIFz3P1F0/7Q6KapX1DyK5pVaK0toC7kKlQd3VEW9fpiw6z4cySUs/XWghBoVfKX9xsuKq1CL26lT64X6z4Ty9NMga2UdgtZEzApozNWLUVcvCgs4VwwO28Ai+AuXk2wPWvtMoihXo6flfJrV9zMzbJ3N8TEITLEEwxNiBzxifwb4sy1PTRkszlXqpSLCodqmiZc1AJc9pHN5Bx1l9IyxzVSi2Uy7B6FBsuw8z7pV3s89Sz5DVQAqBt21g0FphoKuUoUcrp+WNPLp59SmalF/MaqzGuiOVZT5ZIXpYsJIFsGpGKx4wqZTPvRORyP3enTDmsQqJumCk7D22m543YUUNOWlUH4oVeQpIJDEG23vI4uCZMScMvtL8qlmzTy33dAjVVcZdaitAIhaxYwzAD8tufbCrT9URQEfb0xDbN5FjLcHqBggxYg/LCZFIEk/Ar13OtUbaeUkMVss/mtz2Ambxh94X1PYwUnclVFETwwBBHzI7/LAHiDNmpRSd0gsTIAkmxLQBJEQCf3j74CytPdQDTZGIK+pJEGewG4fM/LGhKknRlTg0a7kK0VVR2K0mIBnvaR815t3iMP8Axbl6KiFIMgGBc/I/u+3AvbFH0Kt94ot1hSgiJuO9u8TN/cjFy8LZjLU6PlVWANzvgk7j3BIlie8A+nGOqMk9omoPjsoyVNlbcoi/5rx9D/PGiZfxIaqrRpIXdlNx+XtJ3dKgHu3tAOKfr9FEcncsE8AyeDYRYentiPQ9X+7tAHSYsOx4PGKtKRFNxOvEuh1snVFbfLserbMKTIME8gixJ9Ra8YS+JlGeKkKA3lqpcH8yW+va/pbGlUsu2ogeaVSmJHlg9bntz8PpckmPygxiqaxoK5WoUKETLLtuO8gT3i/0xKXQ21tFHbTXTI+e6AeWwUBT1A26uPWAYmJ+c2jQvEdSjSBoIijaGLBip6rvCkC+60A3PzGF/iPVXTLfdRTdyYZ3FMNT2rB4ZdoMTPMETMm3vCeQrV8v5xqUoWpshllQSU/MDAYmooWxk2tunHmzxPJ2uno6LcopsJqeN80cwjIhqKVDG5DXPSwYkngWPBmOcNcz9prBwh83cDAJcBZ4PULfX3xEnh0vuA22Z6LgrAjaHYhJaFJIEzAO217pavh1aGXrVqNUiidtxT3HpLq5gsChDU3WRMg8GbL/AAkH4a+zav7mG+b1xs1UWi6sHI3bifMBgxG7v/CIxBl9Xq0Mw1PK3Ynqe7GwJKoFYXuZJMC9jhDk/CVYZl6dCu3mIyTV2MoUl0Wsm4MQHp+YC4BNlYdsMMnoPlhqpqJXaiAam9SChqbCqgEQZFTcTe6R7ll8KorXX9wqNbJKnjLNLWao9VGCqWEq02iDPIIM9/pjnO+K83XRSasE7W4/KwJsW3FbiPnbH3PeGxSqZbe4dqlfyIpiKasX2qXAW5mCUlTHG4YH0vTXqUKFZXSmuYYpdWCpBM9b1TtNrCNpgCQL438ND0BQzyP2gZ5l8oxUYC4G4GOxImw/v4jAdfxxmqhPmsFIbaJB4Mcb2PteAPlxiF9Er1HroKpNSgyhV2MheWCxuZYWdwiTJ3egnBmo6AlSqmQqVQGLbC4UkttMgrAJURJYtYL1TaMB4Y2uS7/Jq9w/L+O6lOl1qQGIHRUhW3GAYNgCL8kR3wvo+L83lhUq7oBLEKTdZPSpCkEi/ftx7R5Tw8p8uhTqAg0PNWqDvnazFlGyoAWQkKR0/DccYDqZYjyQ1dnOYLA/gNKgM1PbtUsWJqJAUCLi4FwF8JGO0v6/t6GcWMv9PM7UXpcK7ATyT7SN8wDaCO9pwPW8YalQSFZNkbmqIrd5MHaQoIFgPlzzjvOeGjQq5cvVpq1WqybwTt6TAYsYQblUmCO/IiQXnPDtXcg3nYy1KYpeSzTsVmJ2hlYuQnSACCTYkHDr4dX0ZWIdW1SpmEUtURwrAgpAcN7CBe47zA5vgrT/AB/nqNGFq7gJBLzI9J2MOxF4vhlQ0JmpfdxXQNTq1l6KM9NIKzAS0biKi+kEsPyyQF+zipVHmrVREqKrAKjTcuSILm6hVMTHWsRGGhgjVVVdBSBM140zTur+aGIuZUge6tMkz7nv9cXY+KEOXDS1pIoz1TE2B4BFwff1OKiv2b1pX/WVG5wt6Zg3G383U8Ett4hWMmLy5fR/OqeUlWK1FaS9SlQwUhZMbgguqr1GWIA77Y5/goTqlX28/cE/YA1PVq1SrSqUAWdiWIgBWAiIi5UcbgfYnEmoa5WSqy1XBU9to2pYW3i5vc7j2i84e5TTZdQKlMuaq0wzBgrCvS80EhxDOVCyqkxIn4sVOvWpZeka2WDKKqBbwyg7yCbAQRcAwDAtO5sPwSqPH7C1eqG33Sv/AElH/vk/5sexV/2n7t/bx7G+XIX5TP0Fld1GkCsBVqEOCLEFon6Wx5WXM1V6I8rdvB9bBQD3HJuO2F2v5unuFCXZ6hnakGDESwJAIPN+IJw3yVBcvlzuM2l2HLGO3f2Hz9Tjt9ynsCZvLR5dKjABkkgWCqOBtItLKLEWx9rk0lU1ILGFAUGCx9ASWgC/c2wXouUKI1Rv+kfqb27hR/nnE1DK+ZVLN8NMkJ7sRDH6XUfNvbACBZfbUVXIKrEncpWPmGAIwZUy6beIn1EH9CMcZkLXdaMSqMGqjtCztUn1LAGPQHEWb09IXLZeKe9i9Q04G1ZlzbgsYE/M4FGBX0qn+6L+2K1rmivSqsct0b6ZRtoHUrfEt/kMXajp3lqRv3mWYAhFC9wgFNRYepk+pOF+QoVHQVKoC7grA7uQwm/SACPQTOMaihZDLZ3KlhQd08yAwWJb05Bvc35x46fnlonLU8zUNIzNB7G5kw0SwLXO1oN7XxpGW0wFt7cxb2H/ABP+GJMzpykQRjN2CjENYrZ1zUo1qruKtQVGlQNzqAqtAWxCgAxHwmffvVNZzHkplKub30lVfwyqwnlkBAYW3Aj5H0xp+s+H1qoVYkH8rixBHE+v+e2M21DIrQqrRqBBVZfygXvYgTuuRMkcjEZtpmlfYNQ1HPPUrO9RwazJ5jhVJcUzupk2gRYgiLkc8YfftfUeHzLmnWkOgRJYtYiyd55kd8C9FIo9IM0G9LaJ9SVFpmJj9IOIdTzJJ+9hadTLP0q67gyjlQNnwMG7ODcNHpiXOUumTuUvIJlNQzOXqJTR6rItRmpmnErVI8st1C7QShUytzYRiDJa/nyRUOasFSk0BQqoplRtgLY8bYPfi2GC0EpUxVerUNSsYCrO0BSoqP0AGo0g2tIeQJ4fuyZNdtOmWsbttI7HqAMkCQABe47XxnnktIzk0VyrqGdVWc13qUitYFtq7T53XUgKv52Ez845IxBS8SZ5q7k5iqGNQOwgSzJZWW0AAECFsREgzewtXJqGpU6gyBUChnix3SRYSTN7CD9apqeQdiGRdoFEO9Efksbn2H7oAjiLYbHklLspji5Ic/6UZykTXOYc1qyqjGIEKTtABXaNu6xH75MG+CcpnNQGXSkMy4RVDrTIVnEEODdZMNBmeRhboekP5amrX8tTcFxckLKmN1xzz6W5w0yWq09sAtuYSlUqFiR8KgAQDExM2JsAMLPJJOkwTTi0hXnqlbOItbOZoVSg2oriNnmcE7FBO4qOD2McEYLo+Ds2JUJQ8swxU9zfggFiwsbtBNuJws13xBX8xKZO5mCoVIUhrm9hE39bEntyzyOWfLVKBzHmGpJhabtUpgQVEhySFHxGGA+H0GBOWSu1v8/8BdtCfMQvmAKFbZu8sgMpG4k9RJ7DeOIkWiBhUqBUZ0BFiDTfpBEgypI6tpI94ItaTatZ8P0XqMwqKr0wCqbhKpHSQjSI7wAB6Xk4rmUq5h1O4KAEhXZSURSerbEg8EWEWMHD42nG0KuiXwNnmp1y5kJUBVhzYXkW7Ef341mhQouChYDuDEkR2HpItzjHdHXy9s7oFgI9f8ZxpfhDVFZhl3EP2P8Asr6X5AsR6QfXDqdSOziuJX81Q8kbSrMFZgv8zzIve/8Ajh7kdCakArj41Db1MgT2J7HbBj3Fp4I8TaDVNUVFhVazk2BYcfVhw3EgAxOIKmvLTplajhFSBsqWk2BEHkwdwjn3m3oOa42edKO6FlXKb2VFL7g234rzc2ESp4sfngzP56okU3cu6DqUmXUTYMTye45MFsJtU1as7tUUrSeopZRtIYsogbUj8Mv1AFuSLgTYHM61QRadIbTmVMtmZlBAO4XDGoSCVtBlrGwnkyZ7VR2aONhPjXPUqdAU1BIr9ZN9w6SAD2IBHtzwecVzQamap0N1CttEsdojpLFVM7hDFticTEA2N8AatqK1aiyoVFG0MFho9SAYMHt6W5nFu8L5MDL7qgptLEAjc7KsABlCxN1BHePmQY38uH3ZfUYIXJ4gzBYbazoWmXWmiq24gNIRQJYhLmfgWCe7lNVrDdUqVTAZHVTSU3AMFT5ZCHcfyx8RaecA6vk91MU6QNMiqFUtINaVvAgbDyOLxHa8Gi6VVLVDuNJVLA7gYWCJWQ0zEzHofXBcm1dj/Lb2fc3qDqj53cyO80wUCrIZOuFVYghj1GTPcwMM1oZunU2HNlPJp9A2oVddoA5HWYVR1yQFAsIkHXdPosHUVWqGkCqMqhUW24boF7EAmYAHyGJNZz1NFptlioYLFZmO+GAA2lieqd3Isb4nzk+n/ngj9Xgeavk6nm0Ka1KzlR5irKmpTqKQytULt1AXjdZZPPGPnhdq1SpVTMVQgpXSKdNY3G8FUiCIlRYy0gycEadUIoqzMYqB6jOBO0MDAJ5cX+Gx97E4K0/U9gVFFNg1PzDVUiGvex6hYiFImDxjmlkyU0mBSe2yt6fUrefWoNmC3nMSWIUDcvSjq8W5dV8s9JCi0xgTNalVGfqJ94BqKrI1ZVR/MRuohw4KP8W2TECBMA49rWl5goKoNHYOsIgvsMmWEfGb2X0AA5g7Pa5laNJfu6LdAj9DIxuBL9ILMDJMXPqSBHSpy7W/7FdPa2cUqWYKfelrOxFHy13Uw6qsk7eodaHiTJJiSYnE6ZSrup10q+VFqDhU2qzMxdQh5Jckjtz6WRVdcU0qNOpUHloxYhQdzMON3T8IDGwHfn0sGlama1OpscmoFUIoSy9UEk9rXni7GTwFk8qVt+RGpryIdezGcp+RFZj5Ltt2AAB2JmFAiORtEgAkcE4407V85WZhv+8KFYWpoCvmDYV3MgZFIZhtBAgEDHzxJWZKlSlWgkcNAAJFrTyreh4Pyxz4Z1asr1Go/lUM5Pw7QIHmE8jqN+RfkC1rnwKJfTseajp1TLIv3QlaY8zcpVHMsERgUaZ3bQDaBtHGDq/niimzUIZBamlEFbxYIy/ugCAItYdsA5/XRWcBajZd6bBntBpnhhezXPyNucVvxJrbMEWmShli6p8JIchSveJEhSbWxOHzdKwRjJJWgzUPEOaprTrUsyxkBCSqwIIdQE2BQBtiO0ECBYyabq48tyK5ptUKtUVKCiCshAIXapHxK6x2/McL9Pyjy4XrFUQ6vIX/AHgCCGVrrB4mLEgMtH0RUJeo67aTBmUghe69ItJv7Hi/o8paqxZVVXsizviOu7IDVcFH3I5ROhxEmQsiyxAJXpH7uDskqLTKuCKSqDthpYgbTcAwNqjpv34viPVcqGpMtKVO9CtZgQahaV2hYEQHIkzYwfVRNJ0mv5rwWp7eZ4U7Z+KeWMXHsZtgP6kU+U2g39q5X/sVD/P/AM7HsM/2Vlv+20/7FT/zMexLkvcFL3HmiZfM0qbVfu9WrmnF2qMqoJ7Tu3R9JPt2tGmZmocjRqVFNSoVDEJeTJIjtAtf5Y6pZpXZlG4bYBvzIB7H3wTlUNNVRT0qoUD2HGO5yFSAslqRfLjzd9J2ALQGG0MXUAMByCpk9rE84a0cyvlA0aqvxtCwZnjvx3+QJxBluhPLHwqIg3t9efrjjKZRBSSi8sVWCwsSVHPtOAEM0dlp7knc93f1YtJJ9pgwPTBGh5XYpLQXa7kevED2HGFWlZJVzOYKMwMLTJJnq2bwwBsIDAR7YMyj1FSrDbnRmEkQIsbATwDb1IvzghR3qDEo+wwae4bh3a4AvzAMn3geuG1KkAoEWAAH0EDFJpeIkq5ink6asIZWctEEAF4EG5mDJ5M/W6Zh4XGMgMUbkqdp+UqfmP5iD74jq5nb8Y2+/K/r2+sD3OJaZsTiF2vgGOwgOM++0KiqvQcgkjeBB2xaJmOfqPjPNsX+jlgoJUlbxA+H+ybD6QcZt9pFZvPp0yFbalRu6zJPz/cPY9vosloxTckBVje27g9LzJ7xeQTcyR68c4MyutvRYtV3sm0owK9NUWjfCyYmQ/xCDzM4JyGhU1QkAgqrFQWLA9ILTYRZiBY/TC3TvKY01pqaYb4Y54m53T+X37Y5NNnPe9DRcyKgVEhqW/4xUhgpN12RzdeqSSVaB2EGd1VKtQ5WiC5pAhHYlt0QIMgdO0EQJkXmRJIqrSsILb28rqA53bZkHib9+PmMUnVs1TSqRTp7QJSxYQQYYjrPMR2sTbDY4KT/AGGx/U6LdnNcp0ppOxplgN/QCQyyLbfy29o3zyDtByXiQNVSm4KpVKoVReo3YKTvJESwJG48WIIBwjyZAqUi6hwZJU2+FJFwL8+n8otGT0VHr1AKaxRVPiYmN8kFenkR39BEc4Z8YLZfl8tUS69p+YJo1AKbVACu4IQqWPxb3jYLjdEkkWMgGds7QdGpVaL1Q4BusMxA5ncALMpEc7px7N5elVyteoxqeXSJO0G5KRB55uLz6/UDwnUqtnKal5SqhB3AM0BPMJ4FyAY7AseRiKTyK/KI7m99orGs1FG2zsdrCWMN8bqJAHIAE+/yjBOW8U5kurM7PUgKCdoFpiejtyO83mYhv4u06nTrDb8bIXYwLndta/JmfTjH1k86kiuiFxSDLawkkC8SIN4gi5x0KUZRTaOlJSRzqej5o1KqVKf4QFM7gwZJJ5JsbkMCIt37EtNBgUBTqEB0mWJUI3EbYM/mAIIvB9cL9C8VVWL0QiBIuCN1lG1gOJ3G/VMAxhtpPhwZlkpFyqpVLBR8MFGYrHp+Hb+sfniTt/Q9HLLdRYkpVqQHllQs9a2i9xxNuAQJmCbC08+IaGY3JUogqEC1N4MNPqD63Ij+WDdeoKrz3LFbADg7Y+W4EzzwbHEOf15no7R0MBt3ATxyYkXIP0w0ZeUdeOa4uL8EWZ8aahUoCm+bO0Aip0IBEwBuCi9uBfCLJ6ZMVi35twZiAzGexLx6m/8AO5OWybwGVwwqBhDrwBzHMTHbHtTrstTYTdVDCBZZBaAe8gAmwv8AKTTk7pEdtjnUNU8xUXcwqLuJm3rF444aBaV74rWYyodUUEl9wXbe4Pob3+g5nHxM+WqboHNwRI/SeP0wypVqVTe6U/LKJJAJhibHvI+JQCI5Y8gYmk4dAiuJDqNdgpp+WJpkOqlOgBjfpPY89+/GLBl862VSnUdaVOmAVhaZliVPYyQT8O6bz2ucV7MapUFLy5hVEesra1+4PEzgnQcv99C06pPTucGSZ7bSPTvNz+uG42tj8OVInr+KNp/CaVUmKpQhmkEEAT0m9o2xHHq91DKtXyjNTUGmwWolM0z5lxJ+BghYyQqgRxwbAWl4PpqqVGcujkAIVsD2/N8MD5kxfDSlklND8FihKk3FtsSyQrCF2ntckcgEjE8mRKqDlm4ugPT895ajz13sCysAgKKGgbRtaCRuUNcwWN7zhFrL0gK1Gnuoo4UhWEtyZAYEk0yFBiTB49MdV8vVoy9F/wAPLNEOZLbSRMbSBMMYn80TGDPtEyf+t0aCn8U7VLfCssRtjbcAOXPcwRzhoR4y5LyJGPF2gPP+La7U1XbShkYbhJ6p2lh1ESRePU4t/gPKU62SbzkZGDtuqAbRVU33biIIAJWR2HOPmh/Z95boK1XqRg34RIBJvBn8srMAA3N4gCva744r1az06RKUSSu34SRBAutx6kScQk1k+jH43YrSapIZeJBUTMOqoUUBPKembCmQeZPUdwPe0G3E13P5QGnVr1qjFipIJgyxtEzcE9zePfBGkZdjRNNnYgsPKMyUb4f7DbQGWSIAP5YM3hnTTmjWWvDCnUv1kDo2iAoUA2BvY/KScWhUU99DxagtIUeEMpQYscyGakFZgB8IggFmIIMD0n398P8Aw5pVP7yMuWBo1S9ZAhgwpilu+RD9VxKrfCvSdcprWrCnR2JuYlN24FZAiWEhpgz/AJL/AFvxKcnUWkq7VXjYFsANsQ4PqTIiYHvjZZScmle16k5TtlY1x3bc14SqUKkwQDEDbMWMz/WEYk0GvWyzDaERXddzueSDu2qRKmDtaLE8YkzdPzQtMxuO+qWg3O1XYxNjYjvNpPofmqKJRV6oVyWu2xbepVTaTuW5NgLe7c9cWFztUKquRqVmfznTcepmXlrgCRYFYuIEkFRPoPV1CinlCmiFgVW4VlW/MrJY8GfnN+WlKvTqOHUOvlginBCm/IbaOOri8iRwTNf00rUrs8Bdt1VVAW/Ej0GGW1vwC/XwO8/XNBjSdFD7gxqI6yyGDML6rwTJvAi+DfD2Z+91GpOzbApcqYAO3jpj1MyIMkmfVFVyiuPKlpE7DIhVuWXjjkgevzsVkaIy70ytwxKzwwLJyI7R/mMI4rj7gfHx2GZ/XFoO1OiAFRlIYhm23B2gsZPzhTbmThsKbZrKM9PbsenO10JYsDDNuRgsAqdoi/LYCyXhNGorm3qsyOwDIVEmWIUkzBvBPrf1w7yOnIKe2iSjGdvZVi8AA2BvJuTPbC5JqKSXZac3FUU/7jmP+x1//pv/AFY9hv8A6DH+lp/923/m4+Y3zoeq/qT5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QTEhUTExQWFhUXGR4YGRgYGR0eIBweHh4bHxseIB0dISggHR0nIh0bITEiJykrLi4uGx8zODMtNygtMSsBCgoKDg0OGxAQGysmICYzLSstNTgvKy0vMDMvMjUtLTIvMi0tLS0vMjAtLS8rLS0vLTAtLSsvLS0tLy0tLy0tLf/AABEIAMEBBgMBIgACEQEDEQH/xAAcAAACAgMBAQAAAAAAAAAAAAAFBgMEAAIHAQj/xABGEAACAQIEBAQDBgMGAwcFAQABAhEDIQAEEjEFIkFRBhNhcTKBoQcUI0KRsVLB8BUzYnLR4XOCshYkNFOSs/EINXTC0hf/xAAaAQADAQEBAQAAAAAAAAAAAAACAwQBAAUG/8QAMBEAAgIBAwIEBQMFAQEAAAAAAQIAEQMSITEEQRMiUWFxgZGh8LHh8TJCUsHRFDP/2gAMAwEAAhEDEQA/AE7K8ELoQhEgGB6m8SPl7de2PpXhP9xS/wCGv/SMcG4hxxSaioVWSwLLy6rm5Hf98d54VHkUo28tf+kY8/o2dmbV7VEYyC7S5jMKfDsrWTOV6j0nZSzFDKxBCRc1bbNbR6z0xVYZxKS01WohFaoWfVSJdGaqyBNVQG0pIOk+4Bx6mgXVjt95viGr0nv9o7TjMJFX74yVFZqjFqRClHoKhmhBBE6g/mz8JgSt4nHlepnQaumofgcUxNHT8C6IJfVqDbyve8RjtC/5D6zvFb/E/SO5wFqeI6IJgVHUEgulNmWRYwQOaOumYwNNLMmo9PzapDBlpvqo6CvlAAkAa9YqSeUD9LYXa1ZWYj+5REooQzovlOiuGBQuHG6gFVOrTabEiy0pKiyO11ODgsA2wPcidJy9ZXUOjBlYAhgZBB2IPbHzh44pMeJZtejVyRHeAMd88LUytCSCoapUdVYQQrOzLI6Eg6o6ao6Y4f4wSc/nOpFc2+S7Ym6ryrXvD5AMA0OHOdM3uQD2/q2CWTyKKwaoLE6ZJ9bX6SbziejTYABXAjow36kAdD/qMQZ4woYFtViAAQAoNyR6m1+x9MeXrYtVwVDXB3E8i4q6RMWeDex3v15uoPXEXEOF6bmE9+p9dz16jDDUk00DcvLdWMGDBUzMxY2F8DM5k0MsHXXIaJtG1gZ9/lhiZD32nFgICoZeSGqEwQ2nSeu15/2wQ4Y4RZMveQB2jvitm1ZRC3EzLHp/X7Y8o5GspU0xqHT94M9cOamG5geVjZIlyhxEmlpYsdiva1iPbrg34Tz9OWFVgCfgkWJnaYme3pgXw3KGsrEEgid5hW6gggQMS/eKoWnmECrJMQASpABm4sL2+eJ3ANqItiS524hPxxlQVproN9RmI0xF43gie30wGo+VoDJIYi47dD+xwdzvGvOyoSo3O7HVpAsAZk36mLbb22ws1OQsykGTJBBHvBnbHLZXTe8e7YzSg7ydm0qamkB50odyvQn37dsFOC8HZ2oVnJVwCrKAssB8JJaRcWII/KDY4H5EUwAzuFLSFJuPU+x2B9+4xdyXHFQjUwg237x39YIm8jA5PE00n57Qc5KoNIhXxJ4YmqldajHXNIq1mUwY0BQBAie1p64A+EvDzedVSvSKkoUCs2gnVZgBF5U7yI/Yxm+LCvXpnUQaSEKwEEsxUyO0BR0IF8VavEWqVmDIXYuLvAMTfYduoAtGAR8oTSPT6QRlcrQr9KgmvwtcrXYatcAEQp5ZuASbGLDUDecXcpnUTSQIK/EZnV1A30gSSLXxT4ohqPLaVaOdVMaZG0dYsP1xSr5QqpJDBFsDE36z2N9sUFdYGoxgUP5rjnw3g+VzEMfJBnVyggnY7XB6yI7414jwtygd/N+7pMFAGgdTpt7CdhFsBOH1ENIvVPluFARYJ1wB0O5O28D9cG24m9OgFSqqVJKsg0owAMflhubebbiOsxuuRWG97zz3DctdD0MF5hsnOrK1jqUaip1TG25AEjtPfDGmXTNZWnWdOQ0viQBmGmF2ESwCx3GmLjCblc67FjWfz1V4BczVRdViKh5jsDpJIIHTDp4czqU6CU6XMQNTsFMsxuTAgDt7AY3qEGMDc2Dz+ATWCYySD7QLw2rQpVdaanSo+hPMIQK2hjNpEnlAlQJI9xLTpIEeuVXzWGl0V9IABuxi4a45RtIuBbE+cywWrCLNIBnIEaw5YXEDlEEb2tGIm4TVeqoemKaAqfLpmNQXmaWJnfdiSzMWJMLGCQqx1XW2+8pQFl5HvK2c8RVauhqS6Aq6OVN+tpE6AIA/njMDfOpo5p+WYGqVmdLhucSD3M/P0xmGkAcD7QfEI2/5B/EMi6tVlhYFhc3Bm098d84X474eKFP/ALytqazyv0An8uOUZ/htesYppSAj4iAQ8+pm9u1u+N8twoKnPpYgHTp+KIMgrJLCZ2vtgsXWhF3qzNTKB8TOtf8A+icNt/3pL7cr/wD840znjLhzga8wAB/hqAfrp9scJQotGoChqBgIYgg78wHvpPsReZxPn+H6EFMajVe5DGQibfraJ9MVnqCdiJaFfYidireLuEgDVmlAOwPmAbySOX2xvS8acJggZpSDPR/zWOy9ccLy/CaNWolNXcl3VNursAIibGcdczvg3g+TilWzTUSRqC1K6gkGR+YbWP6HDFAItQLjGLDYmMGX8V8OBLrXPUnlqkX3N1sbfTHj+PeFlgTmKZcbHQxI9uWcIvhrg9LNcQr5bL1WOVow/mqwYsGCwoO1213g2U4KP4LyFdK9Thzv59BmVpLEM63KnWOsEBlMT3iMYjZADQHt7xDknneNq/aDw4mBmlmSPhfcbj4ccg8XZ8NmK9ek0o1QsrAEAgx9d98MHhXwxk8zlWz+aJWgoJhCQG0SGcwNW9gF3K9Zxv4g8IZSlRo5vL1KhybldSXaz2UrI1gE8pBkyRtBwGXWyaiON67wSxqxEjKZs1SJCzebQAsGT3m36nBTJ8Yp00ILaQVDdyN/nbSbTuTin5dKlqrUHIQAhkuTPSJA1Lvfp1x0Xw/4Qyeby9LMZlG11mOjS5WY1RZTBkKzT1nEa4/GNCwIpHLManMvEGbYFasypgyCbyDBM3U/L98D8mK1Ua6St5YMFgZgi5MG5tMb7HDrluHUstxA5FgWD5gompiIps1M6RvJKtMmPzYNeNfBeXyS0KmXRwlTMJTrA1GNnIAa/tp/5hijFiOkgDjb4xijy7zlVbKVKhZArAAxzAjvFt5/a+GPJ0C9FaOmGVTfcltwJ3WQNhIJGGrxz4TU8QyGTy7NTXM+Y1RidRhAGJE9dIIHqRg4ng7hTZhsijVlzVKmKpIq1JCmAGufLJ5haPzYN+ndhW0zQ171U5jXrwXnUBIEEXF+pFiQJ/XFdMqytqCMaDkH41jlnSCiqDANoMgi+M47lKiVK9KoSWouwJVbNB3ibSL/ADxVp5wogvvfSB6G8dfbEoUqNueIsBksjvtGXilCkaC/3dMgkagAoDEyQQLQe3c4W6mVZAQ2kzsb4q0s01Uc4EBpb/CJ3MnbpJnE1TMuCJ/E/oRtjVxsoonecUN2eZHnZK6wYZSF0naLkFY9rg49zPhqt92GYOkahqRL6yAbsABHUbmSL4jPFIlWpq2rlALbHbYSfTp3wb4fxGo7LTzGYZB+VgurTaBsRy2+nSDh+pkWzLMbMMdtPOCcWFKkcu9MNU1FgXUhw0AmTMgAr22/XBWn4vfymzTZZANRpKw+J3I1EbSqrInf4gNzajnnru+n71TrLqMEIq6ogsQ2nVqgg73M3ODNXw5lny9NXq1/wQEFKmVAIuWMkfE7HVPRYHScSscRNv3+P7SZQjEk/H7wDluGs+ZNRFk1VFZR2DXaSbLzahHpi9m6GYc6HTShYyDEG3Rp3N4+fbEnGvEwpVAKFFI/KYDaAQOVS0gD+vTFQcaesIqaf8qqvyHSD3Pb6nTuASBXb1gOSaKyfiNBfJpvBJQcqjcdAPWDB/U4BLRIoslVNbDUVJJDKT17xYCNj6TOCoz7UkJVBeBHWeh/fbAunxhPvPmsnJA0qsnmj3nefpgMYcAgb1CxqdNDtIKHD6gApmmVY3CsNM2MRMbzH6YIcJzVSgyojMnRxF4BO4IMQPS2IMxn3zdbTTAAjbY29e8mcF66ljRZ2qEIIIUnUO4DE2B3sZucdlYnZxzEZQzmiKjLnM9R/DrPU0qVNMGAQGa9+pEjvE4C8S4kmulSpzpA0seVlqLEBWQmTuCDFpMYpeJ+C+SFhzUUiaafwsdoYzYAzO+3fEPDuFsxTzHWjq5vMIJK9xEi53ue/phOHEirquxvG40CUzQhneGUTUdySNekxIEEAgw2kyCALG9tzjMDqWVRa1RK7SEspUwItEfLHuBOr/IyHITqMK8M4aEFVHq/jBQVM3VYJBIB39NrDFbI5uo8GkymtYAtAgzEmZ1SDG0CcLGRzT+Z5pMui8pfmJG0XmQBglwypUpVEzChSAZAN9txfpFu4scMbDpNk77fWMZBjyg3GjiHhRaWXqVAahrKpqF9QAkwzaRaBMkRsTheyefao9N6gLiPLYxYQQPn3M2vth9NZ8xlSKb00d11DQ4Oghl/OJvcCBG+OenjNTLA0qYXS5JBK7RIcgHYmBY/zxqNkYHufpPTbxTj2O/+oxrlqeXzdLM6FahTdWbSo1BlP5ZgfEFvPcdMNeR8T8O4jn1onJiqaiMgrVkU3QMxphWBhQNR1A7998cw4FxsjNUTWVszT1gNRI1hg0rAU8pYTqA7gbY6r974NRzAzi16aNRVqYopYKbhvwlXVrgkR6nuceh0oZUpzOXUeTLHgDgdPKZ/iVKlZPwGQSSQrCq0SegJIHoBip9j8+ZxAFYArCN73qSb+s4XfDn2h0l4lm83WlKFfRTgiWQUxCMQLxdpAmC47YOf9p+GcOo5l8pmPPrV2NRUDa4Yg6RIA00wSTeTc72GKARyO03SRzJOEKF8OQANMVLdI+8P9MZnkX/s6BMABIIm0V1ja9sLv2e+Jsr/AGe3DM7UNJeZUqGwKsSx5oIVg0xNjbe4wV8Vcayv3Slw/KP5qDSGc3EJzAaoAZ2YA2tY+gwGRlALX2qKJ7znuYrsym5YkRrIuGIIFh8Q7A36zNsdh4vlnytPhVClTqMtKtSVyiM0KqGmxbSOUc8yexxzHI1UGZyq12CqtRWq6gfhWGMQJM6QvrOHPxh9pr06qrkTRqU9BZ2dHPNMBRzLFr7dcJ6Yqqk8TAQBZm3jHJ6ONZSpp5arUSCN9a1CrTaI06P1w68WCZl6uRb4lp0a4J7+Y+k/JqIn/MMJ3jHxPkqtXIVVrrqpZhSwIa1MwXO14Krinn/GWXHG6GYpVg2XOW8mqwBgS9RhbeQQh22OKVIBJ9Ywd559r/FzlOIcPzKxqpLVYTsZKqy+gKsR88FK2VyHHqJqUiaObRApaIqJNwrrtUpE/LeCDOBXivxrlV4lkM1TqCpSpLVSrAMgPpAIkC4+K3QHBc+I+DUc1V4mM2rVqlIU2VWLEgFdqYGoMdKi9hHS+CBBJozROX5DgmaqPXy1KijVcu2mtDooEsVF3KyCRaNwdr48yfhvPVPNC5YkUXKVEZkU61XUVXmHmEKdULNjaZxfyHi0JU4pXrohfMhWoUKis6NDkhWCGBA0zJAJGCPhPx7QZVzGeq+XXpZurmSopsfND5dqSqmkEAgkCCdlknc4UMGMzSvqIt5Hw5mYWp5QKPRSsRrS9KqxVTc/muI3HUDEvFvDL5QTWp+TqJVWZkqLqUTpPltytF4Prg/lPF2SXJ0vx/xvumWyho6H1BqVSWbUBpKwZsbxG9sC/tP8UZbN0oy9RVZc0z+WKbKKysgC1iSvxj4CGIMCY2xpwr2M25VoeCMyRRqGnPmlQkMsnWC1PUJBSYMaoHrsMecV4VmEq08to5mgUwHpk3OmC6MQLz8RG5wx8N8UcPSnw9quYNSrRelDmk4qU0VWDpUKrFRFJAWJN5vc4EcV4llxnqGYp1aZpirTqO2Xy70V0rV1HWhE1H0mSwEkDAZMS+sDIxIq5Y4b4azdOoMvUoaWrI6q4ekdKyq1yratIYLAIJB39cb1OBcQepVTLaiEKjV5lLVOkaRq1adbKLqrGJ/U9lvGORSqunMa6ZqZus1TyasL57TTQoV1v8VyBFvXEHCOI5JNdKrUoaBmEzH4WWqpTZRS8tlWmgLI6nmE7mDe+OODFe8UuNV7xaz3hzMV8v8Aeno+SgQ1CQUkAHS5NMMGVQRJMWvPfG/BeB10TLBqA1ZkxRcOoLrAYn4rHSbTG+DdbxJlamUfKU6i0mOVr0/NNN5QtVDLRYlD+HUUwxExp3mMF08Q5B6lE06lUJl8zTdC1NtLKtDyWCALqUDlJDQZBi2O8LGBWrb4wqAFXFpPDGaSq9BKQgoahRmp6GpggTqLabE9DIxS4D4Gr6KtWtRFRlJVUWohEoAzxpbU9rALPX0wyjxJkqLfd2rLCZWvTNSpQqMhetWRwrUtOoqoBmQAZ3x7wXj+Vp0BS82kCaldhXp5dk8nzKZ01KSMpj+AqATDGbY4Y8YBIPPvDxrpBI7xEp8KRV1069C7E6XYKRawk7yG3jpjQUOarUq1TpWCFWeeo6nQo6FbazE2Hri22c+8KtM0KRqKsBkBXW1rdBeGAsDMXwwcH4lTyzlQyyruhm4BAEwWF5+EE7hcQNlKmyIlcg1X8oJ4LSzD5fUCSQ58s1NiBaoASQvTYwBpttgpmuGI9/vABAI/vKZk9Pa46YFeJeIPWoM61PMTm51MxF2ULYgADe4gb4XeFVqryKKPUdRzHfSp3t27xex7YxcbZAWBr2/7NYawSO0Z6edp0GLFKrFgJKaGE9hcAC3br74zCpxrPvTIVyxMAnlKKG0jUACALQFsL6cZho6YntO8C94w8M4OikNRqBqJ5ueRUS7IAyAxAYMNaxqg/KHO+QtaqrPoRwTSJaFDi7MR0Um1pk/OJvFGhHo+TqFFqfmICDYOzufcgsVn03xXy1ZKtNkerVo6BKNTIE7yG2JB6X79zhe5fUxsSY5LzWw27wh4eoZmlTq1aVIsDT5XgbTBYCdQMdwDcdjijlswtTlekjegGk7HYrHfrOGrgnFKdOmQ8szJJI7gwhA3a0/XA3ycvWo/eVXyatzoDgsNtLFRtMg/vGEq5ck1VQMpLAaDVe/zlPwZw+a7LSj7y/mU8uSwjUA2qqRuoRdgJk6ousYZPFfg2hksnlh5lR3aoEqVQxInSxLKtwokRA+eFPKKEq06zK/MKgbQSjw6EFgSQWuYgE2J7xjoPG8ylHhXDwoVkMIoYkSPLePUm3vi5GDIxHNS1MwdbU1+egiT9mfg+jnMxmhmCz08uByoCpqks4HrHJtvJF95JVuAcNetkXyZby69VadXLGpNSkWIueYshEFWBJuV7YqeAKecr5uvmchVpqKCLNKoGPmqwblgC8lN5BErh08QZdXq8Kzvlfd6+YzFIVqTWJkauYEAl1KhZgEgidhFSglRt8Y4kwD4wyHA8nWqUaq1xXC6hDsVlhy/m772x7wLw3kaPD8tmeIGrU+9VEVAjMoTWToPKQYgaiST6Dud+0bO8T82tQy2SpVcs9LSazJLDUpDnVrHwg25T88UeK8Nq5rgnC6dCmahFSilTSJ0gI9N2MdFbfBsg9JhXvBS+EKNXi33SnXL0dHnF6bAsFBg0ywtqDad76WHvghxzw5ka2VzeYynnK+Td6dUO7EP5cF9yTEGQRG1xix4N4GOH8a+7mutQtlXYQmiNVRSFiTeEY74t5XJVaPD+M+ahpmpVzHl67BgyhUYf4WJEHCxjWuP2ghBAvFfAVE8Nyucpip5xGXapLsZSpoFSAbL8U22C4sJ4Hyh4y2R0P5AyXnf3jatRqhfimdMHbDNwLiATL8JytUcmZyflkH+NaVJhPawqD3IxrRn/tK+8f2aP/fXDdCwqifx7wpkamSzGcyBqhsozo6OSQShGve8gXBBgi3tPn/D3Bsnk8rWzVKqPvCKfw2Y8xQO3WQLmMEMpkqmV4TxY5lfI86vXNOeoqBURonq3TBrieezlLh+ROTyqZhzSphgyyFHlrccy+2B0Adp3E5JmeC0q7VGylQikTFJKkh9rDmN+++AWe4LppValTWvlwq6uXUxO2lhqMC9reuHjw9wEV8znq3EF8tkrUWjzvJSn5tRtZkyOUQwSTJgTfBel4eylQLU0LUqPpfzGVSrU2zIo6QpWQdBkGbGOgjE648gawduf2jPEupzLwtmKdEhq1HUHnQ5NoFmHobiD69rirnMrUrVqh8laQBJKHkVI3BLEAH53MwMdS4d4Fyhf4GInNqFNYqv4OaWjTEsDHKb9zih4c4bTTPZ0Hmo5SlU8s1iFXldVAYujKoAlSdFo6bYb4dNfcwgV3MSOC5NGcITFuQGIYkXEzuB+vywcrcGeDqFj2B+t/Q/64P8DoZU06LJQZDU4h9zmnWBXSQHLqwpgspU6Rt0b0wczfDKNNq2t5RKCVNFWuEQF6r0wfvHl3DAbQYaRN7IyYMpawRUmyJqO0SG4XYMYJQGQbERE/5hadtu+Pa0EK1MB+4VgNv66jB3wYaXExm0qU4Wm1KmNNaJWoagYg6TrICAqI5vTFfgXhZBlMvmFNbU+ZpKXllBy9TMGgIiNL/A3pqFsAvS5CLbmCmKmBMV8vSoo4+8F1DNqMAmYsAwF+9//nB7hecoqilCUIabzGg80aNj7z3vg54h8E0TRqsGql2q0Uy81C0JVfL0yWmZbzHqD/lxBnPBmVXNnLlaxpGirUEaoULP5zI6+Yy2aBqpq0Bi4ExsT9GX5P8AyG6KWsSjS4Dlc0HcLSQvzHRUO3XkIiZ6AAzOI+J8NbQVFsujMdaorKD1PKNRAvsbzebYv+H/AA1l6lPKALXlqgp1jrCshPm8r04GlTpGmopIY6gYi5CjnKXk5nMo9EHzRTGnOLoJamW5XFEAtaBTCjbfCD0WUb6rri5I2Fzyx/aKVTK5VQr5fMB3HNpJALAbkAgGdzHvg3lcvTzeWSoUOkBgXAJJKFhJCmSYkCb7b2hRp5x3ao1ZUqqpswULVUSPzKJYDaHmY6b4cfC2Yp0KOlCGLMzsQSBvpWF6GAJ7nEvUY9C8m75/KiWVEJYGB8hTy9Orr8w1aOqmIjyxrJgE6jABggzuDfEuXyCanzGg03CuvlU9KlzaHm4SIYxBmbWxPxPLKtTlXVSdmqVDABUhQw0r2+K5tPtitmMhVdwqU2pK0Sb66knmaW66Znoq6UG4J1DqGrVW29+nv/EoxhmXke8gznHRVWmlFKSeWpBZwKhi0KCRBFpn9hv7gXxipSoOyw687SjAEqbRMWuulh7nGYpAb+0bTdTjYCH8vSp1aFBhB8gim7OASEUlSrA7DrH+uAOVoc1WafLUY+WFk26x1sCBGN1RzI0KFmCyNd+p1CYN1PWZHriXPeWicpVgJHUOpP5t72ja1uk3RRUkXd/bvIXYlivN18oEzPDcw+Y0jkdgoudEDSI277kdyeuCFDidJ1WiqVPOVfL1KFIbQRDG8j4ZJ98S0aorZzTVV6lyBpUSYgDUTblWGIkk2F5nA2m9XJ1qqryVHLKCblabG5AU/FYX9LbybANYCtyACBPWXAMiAPJ62dIXWwqVHggEuSnL/HHNAnoYuNhiGnxbM1RTy+arOtLLlXWm6fABadMBo0t1mxJwd4PxV9PkZYmmgAIpvpEkSSwFQkIxMkaY273wf47wipmEp1aqUxXX8PULOwuCOX4mmwC9SQIBjBqwS1rmUYunxoDUF+Fqb/ePMp12o141a6QCq6fmTQRESVIlZBDG/Sh4uzWcbiCuc2ahphalJ2sKWoyBCrpDcoO1wFnbFbimUzeXYU1oVqVUAtCqSxW6lhA2Pudu4xvQyjtRp0q2uk9JgVcqOemQSV7yp23+LAoMobY/L094vOQrE2IVbjnFmpwc6WViQTYHTHqkQSCvcEjpfA/hfFs/kF0Uqz00IM21pOwIkEA/oI3O2Lme4rTAYK/mNpjSQwII3LMRBiAbd/fFSlnWpwyljIEqLydj9QT7d8ehhwOy2x3kg6pxyBFqpxiqa3n+Y/3gnUapY69QG8k27QAAAAIwy1fEeczlEGrXrVghh6cKAhjlqcijUD3IOk/LBWjw5MyGJpBmiSpXvG46H1GK1bwoEBel5tFxcpJ+aiTDA9juLXx2XA1bGOXqkO5EH0c7mnNE1qtfRQ/8MYEpAWIaAGsALyTEdTjXN+J8594WtSzFQ16iGkGgatIIIUSIuYNx0F+mLJyGZUgqFpjrpWQwmdJV5UAkkxcXHYAUVyTeaTVpDSSTzmAAT0JOqBO42wvHhysbP0jG6rEBGjJPT4hkieI5yrUYklQHHIRYcigKzb7r3HqQeS8T8SpgU/vlQJT5V0hDKryrA02EDqScS8e4e2WcI1OLAjSLBZOxiGBiO1sV8whqgNpgGI9tum3zw3D0bKzMzEhu3p8J52frmGyrUs1uIV8wlQmq2lyprAKrGoUOpCWPwkEE2+uIW4tmBSGXWswoAhgggGQ2sHUBq+LmiYm8Ys+H881NtDwaLfEIEiPhYWmQQOXrcdcZncotDMhbMA1j0hgCJJ7ah+mKV6dMfAkZ6jLyGkmd4nnais9WuxDoacgIOUkM4AVQASwBLCGMb4qUPEGZWs9ZKz+bUs7whDAxbSU0LJA2ANsMdKtR1oa9QKl2Kmwa0BRHcj9MMOV8U5IqaSZVSht8KRuBYQSfn9MZtXEbiyu27NU5wuezCiUqTGYOZFkH4xt5kBTf/COX0xmV8R5+mp0V2HxADRTazMXadSbajI7bCBbDPkM4mQeuQEL1oaiovpWTqVmIkR6G+F/iXEHr1C2YaxFlFgAO3c73JwSKD2hjMV2Lby1wLw3xBleplnC+ZUWq4BphjUpsXViCtoZpAsDOxGNavGs3Tr6HzDTCi4QKNL+YsLp0Tq5gwE7CSMaVPE9RiHXRSYLE0uSdrsBuZ64pZ3iNWoEOsuTy76pk47w96qYcrnazDVPi+Z3pVWciIEI21Q1FNx0clvf0AGN6/FOIaE8mr5TqQDrhjoY6mJ1hgQGhwblYMR1l4Xw6soP4WuoLxZflJF/2xtQyTLzPSFM7jVVAN5J5dQJj2vid8Nm/p/EzHlyLvZkVTOZgZKlUo5qppoOGEhS4CkjmkEuSHZgpJEkQMBKXi7OhKoq1XPmRq006IMQVFjTi1xt8xvg9T4pQoqPwgzEFQw0zfbSDIBkCbHYYW6xpHOU2qO/3ZeZpl2Bn4SQOpA6bBvfHjJkyKzIxJqz+0rw5NW257xa4ajmB5Z1OREg80bQW3/3wb4PxGpl2hTpb4TrExeDM3EGcb+MeMrUrKKN6arpBvqk3jm+UT2tiSvxFdFA1q5BXdgsuBJEyBeY/Meke5ZCcigkc9oGa34HMeXrUmFKs1QKq2ZoES1gGI/KSYjaWGB/E+IikKSU6hLAjUwGpGQzIYBtSi/KREdDgbxfgLeX5iVdWTI84IQdRJClAIgNLGZMQOlsUeHZOo9NZQrUsVqNcIVADuV9bkCN9XQE4hxYUAvVf53+G8Zix6aZoe4h4Ro1quptmppNMnmVkGkHUTzggwSb2XffGYWeNVXoVzRq5mCgkMHbmDQ095O8dP0xmD8LqTw5+kEu98GVeE5zLqusEiqZDIOhMksixcdlUiL+mN83nsrTXkLVREgwBeLwTBEWwv5UKtVZ57j4DYX3mLx6QLbxv4uWqVH1FdV9iQB7b/THoHApayT9Y3J0uMvqZvvHbwxmUzGWZGUI1OpqI8yDWMSAeU3AMWibXtgVn+G1c29I0VVQuoAM5MRBkk303AgT/ADIZa/ls+nUpEIyjTzdGBQgi3Qnt3wd8P5p0qpUpqXDjSR6Wm/Qje+E5EbETkX5fSbmU4DrWj244Ei4FwKuvEadGo41vUUagdQIO57gESJi1xaMddyPg1qdfL1JUpTe4gf8ALHzbHOPJqJnadRSfwtffaCQJ2kG/zw8+BePVatdKbk6QNZ+SCPrFvXHo9GTkxeJY94g9SuQqDz+hk32jo4qGorKulblmIkAWFom5P6+uELjWbLabKW0DSRJibj5WnDZ4g4xUqV6oVVYeYUhiBab7gwCNyL3ws+JK6h0ZRogqmlQDYKOpiBfe/XFioALreJyA6ywMEZIaAUai1RWPMzSPbSB8P1nBSvlkVfMRQpFgCwIBN7kXX2N8T5/jTOg0IoFhA5qkgfoB2t22wJ4VmFZ9KXYk2PWd5sRfsd8UqhrVVRam2vmMvB+MVvNV6ldV5SuplO0/wkfObT3tjpSZ7J5ldEo3QixB7yB/PHGq1KgTrFMPNyBUZQJvGkgk/I42bLjQaiUUQi8+ZUsB6ExPbHOgaMXIybbTp9bgGhw1JwaagsysJNux6qevaD3wCr16cKUdWWxEyR01RYQf9cDMnxOocsGQyzM0zVYwFuRLHmO3pfGZHVUptTYXaWLKsQ1wOU2kRO/TCwhE53B2AlzjtSgxKGS1AaTFtS9ZtC6TAEdG9cL9DhlUSwpuabES2ggbWMwBGG3iHCfMbX+cHRK/CwBAuGmxEd5j3wF8R8dzLK1Maaaq0GBJYjoT6em2DXfZZPl0gkttB1OqtNizKC7GBtMd49+vpiHi+ll1AANMSb2iPmPfFPJZE1WmmrNUJkapj19T79Ivhw8JcCpMBWzDggOfwoFzvzfqLemBI0m4lULGli5S4RWFAOIUENVBcGSqlFkWsOa0fzw35XwEIDEuxInVqHWTIsT1n5YveNOIU2TSsR5VQQBe7Uj/ACwZyfGAaSc0ciWgfw7GcCSxFgStMeMMVJuqiZkPCerPBKvOCKt2FuRoExG+GPjvhlWyzoFUxBCqoFww2i8740XjVP75TgsW1VBM2AZVJt7n6HBLjHFQ9CpoIJKmDItGAOoERqDDpaoveEfCdIpX/DAZK7oDAJ0iIiZ6Yg8VcAFCn5tNJhSxIWI01E3AsLO1/wDTFnw5xM02zQa01i1mHXvih4044roVmTpYD1k0j/L9sNCux9osti8P3jznK2XytM16mlV0jbcnoB3J/ljmvE/FJzbMVpU1QGFBVWY+5IMQJsMeeJOJPmtFCRIYBbwPhIknpab4G08u1EnRz6OUgdweaP0/SccuOueYOXPrHl4kPG6Wip5SBGLopVipIUkDVE3j5zYgHEXingmZUCrW8qkpYinT1JIndm1EQSwDC7bxPez4046deXrUl0FaZXTtpsZBtaL41zfidmy9CsumqrEoxZVbQ9MSAVdSFLIVEj+CxMzj5/qkyJmtRK8WyEgQRS8PE02ZlOovSCaeaQfMkgiR+W0xilxPI1VDNWqU6KxyoOZo2X4Rb3JHXBirxb7wGDEUzdkKAJO4GpBY2m4MievT2ivm1MtTzNRm1EAKZgKCS5kn+FS1gOmEJkfVv+fCLxZLyBf5m3CeL1qFM5dZd6QDilVEEAwxILDTsZCsbdNsSnj1eu+kkFmaAgIMbbEGLSLi0zgHnK9XO1qxdVGrUQiqZsfhhSJ7T3E3w4ZKnT4RkxUcBs1UGpKe/lgA3PWwJJPU2G0458K3deY/n5tH5MWvbURRlDO5HyHNWvpbMVLEJTQkKO4YFdR5dRA3j1GPMC+IZ/zDrcslUhSxUTuCSCSQZ2JEWkC0DGYOm9YBzP2/3KmWyVAVAksRJBaBv0kX1Deb7YL8W4KtLSjsoZ4aQAogg7Aeo6dOmKVPiNNWUqge+olgR2ldJggHcGB8sWPutSvUL0vw2MKtOoe6mIMSV3vFowpibtiRE4x4zk5doKreHRUrMErUWZiSVaoAR12Ak2B6TbE/BayoxFGrrCwAwXSLjmABkkesD2xF/YdSk/k1G01HdVaop2WQ0yYhmYAREjRcCcEs1S/vaXwk6lVkHLLTvFtzNr4blYFQpNg/lynr8mlBjB57+gjb4Uz1KpmKwYB2p0zqGn+IpF+sTPzw4cDo0kqk+Xp0osmehC2j5E44x4c4lXyQqUtC8x1M7T8UER3YAid+/fDR4f8AHCL5xrq41kqmmGEARIJIgTa9vrFnS6MSFAf3gKqo1Ctu+3pDvFqeTcTrKtJO0yWAiTIn2wo8b4NUsKR1hG1MxtdgkKJN72HriTL+MKT1wlZHpIxKoWSmQL8rM4uNxtIFrxfES596LOzEvrUowJIib27dceiMp0jQbiMnlOphVwX/AGRmSX8ymacQSzDSoixJMe1hvYDeMFfDvBVNQVEJRQwmq9yzdIH5TMQOgid8FfAOYpurU3LDSQ+gLIcddRNt97E36YZuDcPSrWcjSoX4V/Lvy23BnfoTPfD06jkETNGrg8yu3AMvU5lRZmfxKgUG9wACCNu5xU4pwGrSy7PdTcHSQVcNYRvzbe/TsL/FMs5qVaQCxT+ISJebg3BC3m3t6YGGpmFpuEQlQAoE9bkyNp6fMYHWb2MYQtHUKgdcn5FNRVg6xA2sWJmY2PKPr64I5HOUiyrKqCxBE794bcGLfM98FhwEVaKj4YRDeANTazpC9CJAthQ41wnyX8pWmTO2xk2P9dMGCHk9Mm54jtlOOrQp+XWRSDqOsEsbkkLAU7AgTIsMDKfFMmfMPmAyxcAqRc+pBj9e2AK1KjJDBAAVJLW3BB/Y4qcNAqawqyoPII99467YNcQqzAORm9K7TfiWbem+uk2kOsEgyQSAGv8AsfXEFLMVdEHVy31Te1jI3O2+CmX4U1U3TQAbC/5Ymem9sEsxw/ShkSXYgdImY29IwZI2iThbeL9TMOwSeYgNfuDF49AMVaufcGCxsIie1v8AXDNwvhTFKVTaaYEfTGo8PFmaVN3qXEHYjtMWxgcA0YHguRvFmnmKgqSOkmfcY3ocRfRpJsZuT1m+GjN8MZaZBSOYAHbcgb4G0OCVNOsITqAgRsDf9e/vggwIuP8AB0EVBdNDpdma4aSQehj+ZGI8xEqGYEEyLRIJHb2F8HcxwwqtZyIsVAizE9Db2v64XMvS1yGsUBIn3W30b5nGarHMMpvUacjlqR53ZCAL80SQQO89eoBxaHAEqVWHntTOouJRiADqVQGFiTPuJ/Wh4SGWqpU890NZCDTF1mPiBMaWkRbe22GTjWeUEBZUXuihiYPd+UYRkJBpYzHiCpbVEOrl3+9JpreYyNUfzHUsHdAp0nVJXlACkixB9Ma08vVqZbM+arKXYVUlAoLKeYKsDmKs1gI2xF4uziZbMZUyKiqWcwoUmydFtq3O/wA8a5njnmLUYyy1FtqjUoAIEepiBPQi+PA60ZDlsDY1+sp3CLtNeG5jygJQBmEnadzEnp7fPB7KcOpZlzUAPmCm66xaNaMm23U+sjsDhTylZ/LCOwLIQDJAtEQfb1vfBrJ8R+7qGUMS6yQfgkCDzfmgztYd+gjdGV7HMmGN8eYtdCe5XhX3SMxXamq0lBRVBlirGHqCbjVsJ52AAgKcV6fGw6181VpnWx8uiXM7/GSCLkTdpjmgYrGjUzmkmXQVJJEc5KjTb21BRsoPvitxajUdwWGhRpQQVIpCdpEySQTadjvEh/lbZue8sLBhv85XfLvUVTJE31Gxaet4tuR74zBI5mmVDVmYSxAKixiLkC4JBBiNuxmcwOvJ2/SIvMOK+0WqWYLEmD3kiNz+lvfHSsmRTyFNtRIMPqETpJGoKekwf0HfHMKOX3LSeU3Nxt3J3J7G2+4wz8NzVRMn+GdWkk00B1EEkaitpPX2M9cH1eIMBXrKOox4wRp54knF8lRd5quycx0W5igANwYYweoiQMU+K1moqAoLqCFXlKgsQbxJMza5JOxONMjkHCJWqksWJqaSTYgwJ+Yn6d8HuGcRq1WJZdXLqkiAAsk6YHxWJmRuL4UW0ADkDmKy5hYUeYDke8SKtGuSBqKs5kr8J1E9YAiTFybdSMHeHeD83WzC03Y0iF1OWlyo2Ejqx/hJFjO2LfHKLuhq6AEdpck78wBEi0SR7n54K5bP1jQIcqdSjSwnzAQVCsTEGCgG8xhuTqW8PUoF8Ss5VXFqI3P5vKXiHwulKlUCk1aiAm5CckrB3vPYHcEYHcDz4c06NRtbaVI1qRqHVSTcwNm6j6uWZzKoHr1xNgFCTqLgNESABuRe8zHTHOOLwzCrTR6ex0u2pjtcmB2iNrYPoM7qBq5+03LiU4gD/E61nPDflIuayY0lZ10pnVb36SLeuJeF8URGao6ECoqErYFSpvaZMz1j64594Y8b1KRUO2lpgMRY9we3vh6XjdDM8tamNVipBsYvfbqNjj1wdW8jICmuD9vlCfFeKKpDIQ1RoAS4gETJB39Non1E68d8TUNDUkqIOTSQB8XQ+wjABUpNmGV6lTnJOpOaTJgQBqF7RtfADL8K806/MUiTa8kCwMHph6IpF94rxG1V2MfOEcTVkVDGkrCKDM6QQbTMyf0jFPjqGrUpyF0I4g6RfUIiZ39IHTCvcaBtvYqCIB3v6A4s1eMoxoopU0wytbzBzdZVrkA9NjjStGDesUTOiU8hltBnnvMQBJUt1PviHgdHK+UzLKcxGkAdCQfqI/TCNn+L1adP8Jdm336X+oxnh7iDkaGqiTqa4vMkkeu4PWZwNGjvC8SiPKIaynE1WnUqU0hgXswm9rwOlo+eIKecapUo1HA0h1MfCDYWN+t4xWpV9JLAmzgHUQLEjsJH+2K2Z4kpVUIurhrEkwLmF9u15wdiLOXYToWTdFy2XXShGkap3B9h+8Yr8Cam1WqpsRVqL7BgrAT1Jhv/AE4U6nFuUIoIAA0zImZ2JkdvriquYdat6hBqcwMht1i4F1IiDE4WUlAzCxtHzxUlCmlMktevSW5/xTi3w+nQSkgu2lDJnoJG3THMc95tZCrVBJbVF/Tv2t+uCtMVqdE03ZhOkCBNgJN1E39cA5CiiZRiPiE0sl8bZ1n82llxpK1Ncb6rKCvpMSPbCs9Gsqg1KZBLREaQIjqfVo33w7cOpU4eaakuJZrkmCDuL9+mCeYrU28ukELBQCRvN5+e23XCx1ijYCNPQat2O85PmKCUiVDhm2EC9r39fSMHOCrXrUQdS0wv5nYTBuDpF7kCLCcOz8Hp1BpFKn8WqByESTsRB2i3pi9kOAZakjtUo0kQEu+q4tcm5Ii2HN1ilZL/AOEqTZnz74leM2ad2WmABq3OqHn0kttJgAC+LnDaQSkzkanpbm9mbSLC+rRKmI6Ad8RcYqPVzdauUVRUqMU2uCToA7QoG0bY04NWqIGF9BlA1yC35rjrMesDHmZn1bgyo6VUV2lf7vXDEhRqJF5W2146/pg7lGdqqpOoQ3mki0FWkenU4rVqgQAuwhR8W1osBMH+eKnBdCxzgndVNtRBneekz6wcTMS63X2keo5DqYcRpynEEp5dUosIBIBMA7C897A7C8AYHZ6gfJVtJ5ZZxHNBgJAO43v3bA1PwiwXq2gGxm/LG8zH0xPleJVSr0xlzUVCpZg91vsARcmNhffClw+ax84GHCzuSTtB/EFOoJpIO+prSBAte/TGYb+MZGtmEQ0cs+ggPNwZIuIIEQZm/YxecZijjaX+Eq7C4tGrrEMJHbEGUovTDaFZgJiPfeROwO/pj0V10lnmRc6eot0/3wU4eKdNKhJYovM7JTuQ5OkNrjYG/wAURtgLIWqkeLAw1DkGD6ufXy9DHSwNyTY9bAf4tX6euCHAsyj2ZzzHQIsCNjq97/TALMrTarzrpXVuWOvp+Xow2vi6eIOvk0nIKpKrIFgII9TMdwZ747JhBWhyd4GXp1I8vJ3/AIh3NcQLU3pVD5aLYsVLABTJnSCbwOhxZzdbLijSq5caiHCszymqzGdBPpuOmBfFMwxKZlKwUcyMRYLrUraAbwT8VxHrgFm6ObcRUqs69RrPy5THWOmAxYhoA2HrKsAAw+Ga3v8AN45V8y7gq3wtuD2IH7X9oGFPMZmo9NmKBdOkSes2sPlM/LvjWg1YU0p1A7IS1MpJBhgCoB6XDRNt5kTLBS4U1JNJ5kKhCTBtaCALTtE39cYqLgG5BviKwlenBGRtQJ/SKGUpFmJMaYOqf5Dv2tgtwviNbLgGm4LSfiBgLEAKOk39ox4WGvStIoB8QPSBJJt2/W2NwSdT6SNJIgCdt9sUHKwNiOy6v7VsSZvGmY83WKaI46raJBXt7/rihT8SMBBWRvuN/mMT8HyX32qcuxCmHqKwkweWxG0fX16YoJ4dzH3k5XQRVvIsBpHUE2IxUvWBbDMAQL+Uf4GE7Eb8wkviZn5XpwpsumDf11QdzvixU8xT8JPXUIPrtipxjwtWytNTUC6XYAQSWn0FpPSBPT1OH2twScipfUT5Ym2ljt2lgY6Tb12wnL176QyMCID9HjNssSqvi7TT8s0yW6vtOx2O3Xqd8bZbxXSI/EVlPQrf9cZ4h8I1KdLzlkIgBKsZaWZQAABteb4A5jgeYFE13pslMQJa25gQpv17Ydh65XUEEenzgrgxOoMOv4soK5CayrGWLKOnSJvixS8RUmfWGWe0wfrjsP2b1XHCcnoXV+EY99Zsb7ROGdcxU0uSlwBpjqSOsnv++DfqbNQD0mK9wfrPn6p450krUR6ZJkRF5tOoe3SffER8ctTJGqoW7lgImLyT29OuPob7xWn4BEx9R69pM+1sRfeMxH92sx+h5uk/5cKPVVsQfoZp6fHdgH6zgdfxUpnmkxEaUt74It9o6BwHoOV0i6sJJ7kGAP1647elerIlBGoA+3U74+ZfFtFVzOYaQScxViCNy7b/AKHGHLr5/SpuK8J2PMfMj42pMIVKkk21BRf3DGBiZfEC6idNVTYn4SPYNIkWPQY5Xw/NBZRzEXU/uP8AfBfIcQeDPwn4b/1bEz61J9J7KFHA9Y+5zxo0q1OlUMC+tgCf0B6D6YT/ABj4zzdceSwSjSaCQktqA2DMdxPQAes4k4fmi3I1MzuD+xxaz3BKeYZHVwrAQQwP09ZwGPNpPmhPiB3A3ijod6QVpheYnqotHvM2x5kK9RgKckIjaz8h9f8AYHHSK/DopqjgbKjE9gBt9evXCAMk9NVpqZMy5H0XvECT6kYZjyB7FD2kPVdPorT3jX4azSBS/K1VyQWJiFOwAtYWmBvOAtTKLSzEnSKbEkMYgEQY9D62mMVqaaCBcEekwYttvf1GDHC+HPmFVQ2lUbcbtqmQN9rTfqN9sJXAyuWvZvz7TzwmRgRVA/WW/C1L7wRQVFIRteuAYGqRvuQZgjue2Ok8I4DQoSUQKWMkxzMf3+Q9bY84HwxMugRFGo39vVu5wdy1GLm57nf+vTFKYQpuVL5VC+m0ip5JTcpq9X0/QbD9Jx5giMZh9Qp818HreZVC0ilNxzAsbW6XmZnb3ww+KvD/AJTB5p+W5MSsw0Ei2ygx02nCoqlDrpQKg6+o3BBti1m+M18wUV9RIhQWsAOsQIJ9d8RMjFgU47yLwiSFXj4ys5RyX0yXhmud4uR2kydpvj3h+UWrX8kaiX7yenSL9yf/AJmbLcPTlVawkmCrrGjmUXvff5nBKhlKNKrqFVkqKWAckKPhO7arWmI+c4NnAsWZmS8blST7VB9Th33ZyUdjpIDgxGn5WkHt36EHFzOaEaFWqVaCjQApXodRI/lee2CeXyNGtPl1UkKVIa61RLCZBBEWMg7d4nA7M5upXauKQmnSNNFi2lVRlJGozBKr/U4UG188jntMWzZO5HymmVJA0UgobVAEcukgyI5pMwZ/zYNPxHyqOhwfMJbSZ2AiGO94tv8AywJ+7OqI6ssnoDf2M/pPeMV6uZRwViWIiYEiNr979e2FlRk3IsResZbLDaWKGdSoWKgtUMKxf8y9I+fc9BjbPUgxC6wzwJiwA2ubeuK2TKrRMAkhjzH6Cf62xnDtGtC8uAZKxIjpIPWevqccQASRwILZFL1vSwh4J4d5Of0g8oV4ne8Y7bx/g1Oq+pIFdVkDbUDI/r5T0I5Z4aSn5gqsGFSDf0MSCO8gf7YbvEniMtWpVKQKxY6pU7m4Mev9TibJnRywcWSAPpd0ZccqnzAw/wCKODLmnpUKgBUqdXpEXB3B7EXBx5nuHUlocrugXlUPHNHYbx62/TAXOeN6anL12IAvTZvyz69V2PsY6Yk4t4pyLozalLuPiNUGIvygE29ABjXbGyOQOeLv0HFd9t52vmjDfEstQ0UBJAMEQo5hyyTbfb9cQeI+DUa9VKJVTqA1IygqFEkECN9/phVqfaHk3y4RgwqUxCEgxY+nWBi/mftAyn4dcstOoo5g53EGVA3O52B6b45lBvy1ek7A3tyPiJo34h/K5Clpahl6tRCgICgwljcAAAAT2j54jXIFlpNTZ4q8lSTJHVv+k/p64X899pXD6StVo89Z7BU5iSegA2k94wY8P5ypl8g9bMONV36QpMk+6rt6hJ64M4lJGsevqNhuOfoZ0v0cutM1HFaotKmdNjJLWnptJj9b42zJZ1pNTrVDTdwpvDCTG4/nOEPwV9o2WrJUpV4XUxOhmCyJ5SCTBMRIkGQTgzn/AB1kkNOmtWmlOmwcjWCTB9Cb79ccQVBUgj2F3d+21VOjQmWUPUVK1XzEGq5ldgYI/N6++BWT8O0FpGqKbMapeo2gKeZiWMzc3MdflgKv2j5AVKlbzlioukATIiBcRPTtiLgX2k8OSmNJqK6yNMPpY3vAEX6WkCMaFDbFSBv2Nc7GvWdt3nNfHeSpJmtKUdA0hibaWmbgDbsfXp3WqilYgH3/AJYcfEufOcrmoF0LphQwhmGosWjopO3oMUHoJUTSouCCLjb59L3/ANsU4MhVVVoGLMNemrlnh3iFVQK9ElojWCBqB9COgjrivn+PEwQukTILsOm1gN/3xpxLIomjnDah0iNh16748yVBAdbAHQGMMJXttMnv8sawxg6qlJ61gdN7yc+Kq7U+ZkUGeh6e7H2xVpVGdA8oQxOog809J7A2798Zk8sNLMyyVFhO94OkKZJvPtODtClRFMmBlwAmqpdWM8zLqHc2AJke+OORVOwMR/7GD01kShwqgayll/LZna4U2kTeW7KLm+1yOh+GcotNPMIsPhndmO5P9frhX4HTOYrAieaAOdnAUbkaiY+VjCnD7TAeppWNFPlH88VLuAYfi6xYhPh1OeY4KIMQ5anAxaVcMqbPMZj0jGY2bPlM53lC/FFuYSP9TgzwegaP4tWotFSQPLAu4M20HlIkL8REAkzbFMZMrVREBUsYDuIvE6Z2HYkGcH6XEU0iaakgBZYAxpADCNpJBJ6ycR5cmkUBzzJs2dU8wG33g3jWVR61ZcuBohRqBLSTpa5iwgRHfc4G5PIlA4dRPwkH5bR19RbBXONqtSJAUEtFtRNypMzsBv0t1wNyeaRZpMxC3I3gE7C942vt+51S3h0Pb4zdbOpZT6fGRJTamB5bMTOwHQ7CPW+GDgrfdh+LT0lhKvNyTtqndZF4iOxwFzLsjro/hue0zG3tbG+d4q7hQ4WVU/PrNhuf0t7YIoXWvWVqFK03J5hRq4Z3cGOblgWv0+fzm+I3oU3ZwZpidPzIAIEi24v+mIODV2S5EKQJMWEwOnXrbBDiGYZGLK+9OFdIUzHx6o1emJ60tpE88YlR27CA8wKtOVQFltY7W9O9zf1xe4fWZKevzVFRmIanpIIAsJt6fX1wPzYdqheA7wG1t17xcCQZj2xrmarO3wnVIYkjc9ulzf8AQ4eU1CjXvCdFfbb3Mf8AwaV/tBBM676ZkbrI7H5YcvGvAjms5Ty6MtNPL1E6bCCI6iOvfHOPsv4gz56mjKRF5+a/v/LHcnpU2zh1AFvLGkHaZP1/3xC+LS1d7H+4WPHpXTOT+MPsxqUsq1ahmPMVOYp0MTcEdbnvc4UPst8Orn8xUpOzCE1CDHW82PTHfuPBhka4cU1eLhNun1j6Rjj3/wBPp/79U/4f+uLFNoV44+O53jAoHEcM79kmXNNokOoPwuxPoYJKz1iMCvDf2ZUq1Kc1U5g7IBq0ggEhSAINxB3OOk8LYedmiSIM3+bYzhtIfd0NIUyZ/FNT6/12xIjlqomt+9nY1t335mgekUvDH2W5XL5liya9MMupiY3jTt1E3uI3xpxnwBUzOZrUznKiUmGryk+ELYab79zh0zOYVc6pJt5emegJLb9v98V+GZfyc7VDVA3mguggDSCRyz1uC3z9scGGob2QxBJ3Ndvz2nTmGV+yDLtTeqa1XShjTyyduun1xcp/YtQWl5jV6kaNcyLWkW03Pzx0dsn5OWqoXUsTNvWI+dsUfE+ZCZeixNkpl2Avsqnb9cc2fLjQliSQBt7k12mX6xT4X9kOWFMeax1P8OtiG9By6f5/ywR8B+ClyOdroedHpqVDgGNJOxi45rGJ3nDmmZXM01rZd6csvxm5C729cAeF5Vkz9RlrhtSBZY6gCJJgT8RkTf8ALgsjlCu5INd7B+R4M3ic48f1lHEgI2WbGLeZUEdowt8UpspZRQV0ZSVFzBDA7i4PKRp2v1wX+0HIVaudcgQSsK4urAMSxBtG8ntbvOAFOjV1U6NcqwLQrb6GsBJHQiN/5YPCFpWB7cRA0h9QO/pBeY4hVMKUFNVuAFIA+RMYMU88CioVAcoX1AQZ1aY3sIv74irwCV8xZ1ERIkdNtp+k4tcOYCorEiYI5ogbAzEwCPTvcYczKRxGf17kbyXLyF1lGIneDHqNX9fXBXj+rM5FLhV1A8oUgmwEi0EGRb+UYjrZkjkpseaWZTtylgd+nKfe3fFUZXVV1BmIPMabGdL7RIj13HUYmxIXyAnYg3I8QYZCWsHn4xu8H0ky+XaqSFJ/CpT3jf2HU+mGvgFAqvMIaTM4SqpJ0UxtTXSB6m7H3Nv0w0cHz7U1C1Ph2Btb09vTp+3rFZYrgmOOXGLIxWy7CAZBnY4s6gBM2G+MEfB/FKlQkU6IGv4jOwUW+pP0OMxLw4fFVbeoZHoo+Efpf54zBQKJnJMt4Br1VAcaATMM0kW2AUEH5npier9l9W5DqT2Gtf2OmfcY6otAe/vf98SCgPb2JH7YQMCgVvATCqih+s4hxPw3Wy4BOVYqJkpLEC/YxPXrPvhb4pkcsyirSqOpY/BUQQO8MrFhBtBQfTH0o1Lvf3/1wjeLvACZljUpEU6h+IRANvQddp/0wC4tBsEw6Kjy8zjGY4OSqtTbzajX002DmL/lHP06jEAdlATTqfradP8Ahk7Hv2w1V+GmlWVaisfJXSuqf7yOUfL4rehG+F3MyhBZ4ZkUhZtcWN7m31nGJk1bQT1AfbvPcmAuYXzCTS2Y72iPmRvg1xHNUW0rSdXKXDaNNh73O0QcVNdGkzU8yjMCoMpEglVIu0d/rgbxagKbhFLA/FvPpf3/AJnAFdb72P0hFddk9prlaguLWm3pi9lsutVleSFBuOh7kA726zgXSqn4SLXItPTb2wQHGosnuSY+p6doE7nBOrf2xRxgGxHTwX4XqZ16z5fMDLmkAoIUMTq1etvh29ffDLT+zDPLU8xeKGYiGpllj/KXjGv2F8V885wfw+VbpfzNremOiZbh1RdP4xIXTaLEAQRv1xy46AtLvY8bfWFjQBeIhZr7OuIOCDxNBP8ADlwLdfzT9cB8n9imYpBvL4gELQCUpsLCbWfHV/7PedWuTrLgc0bQBvt19/S2PM1w53ZmFQrJUgCegP8Ai9fTYe+DUaFIXGPhtGcdpzAfY/nAhX+1HuZ2qdo/8y+Ncp9kGdpzo4oVkyYRt+/x746q2Tc1NfmHTqB03iACCLHuZ+WNF4c+sN5hs5YgTBBi1ye31ONs8aO/t9Z3ynMKX2SZ5XDjirahsSjn6F4+UYk4h9lWerMjPxMakBCslEoQGifgYbwMdJ/sx9U+aY1Fov1i2/SManhJ0gCo06SJJO5K332EH/1YHzXfhCx8JnynOE+yXORD8TZx2K1O89KmNcz9kWaeZ4jM9CtQj1sam2OkPwhzJ85hta8WCjaesH9ca/2NU/8AOPTv0Cjv6H9cAS934X3EzSPSc5pfZDmlEJxEIOyI6j6VN8XeBfZhmctULjOq4b41ZG5uxksYb1x0DN5B3aQ+kQBHN0IJmGFvaPnjynw1w6t5rEAyRe/Ko79SpP8AzHBOmu1OOwdjuJxUek4t4m4RmMpnmZ6yVqjUhphSBTDtA0gsYjT8W8nAXMcHZ1LSWRiOYEFg1p3jluxmZ9LYL/brVI4gAGZf+704IMfnqzMdDA/THP6PFqtNNINmXSfbp/XbAvgIPkragPhFtiLGxX/IR4hxBXdmRAoDsgK/wrpjbqZ+mJxnFVNOnS09vlbv0wIyNZQhWTEyVPfuMb0akg6pAFt/2wTYxx2jCultuJdoZtdcsSR8Pa3aYtsYn0wycBpr8QBiNZm5ttJwj12gckdTe5P8sdA4Pl9FED/Kn6CThuPGA1wMyC9QPMIZMcwJ3mT898OOUoArBAIOFfJ5cnYYa8iCFGHGBjEIZBWp7c1PqOq/6jc7z79L+YpmppQGVa7H/COnzMD2nEWSBtv8hi9l6Z8wsPhjTHcmCWjboBt3wPJlPapIEOMxbjGYKpsopiUYzGY6DPTivX+Jfn/LGYzANCE5B9p3/ih7J+zY53X/AL1P+Ev7HGYzEqcmQj/6mWvGX98f8qf+0mKFT4k/4SfsuMxmHD+mXD+kyCj/AHv/ACn9jirV2+ZxmMwQ5ifWdk/+m3fPe1D96+O3jGYzD42eY9xmMx3edPMYcZjMbOnoxmMxmOnTMZjMZjp08x7jMZjBOnzv9vv/ANzX/wDHp/8AXVxzbqPfGYzCjzMTkybOfH8h+2PE+Ee5/ljMZgTxCeb1dhjp+T/u0/zHGYzBJEZeBD2X/v19h+wwy1NhjMZgjNxzbP7UP83/AOuDXD/ze/8ApjMZjBG94RTGYzGYK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 descr="\\se4fs\users\aaubresp\Telechargements\téléchargemen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2808312" cy="2068719"/>
          </a:xfrm>
          <a:prstGeom prst="rect">
            <a:avLst/>
          </a:prstGeom>
          <a:noFill/>
        </p:spPr>
      </p:pic>
      <p:pic>
        <p:nvPicPr>
          <p:cNvPr id="1036" name="Picture 12" descr="\\se4fs\users\aaubresp\Telechargements\téléchargem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3138053" cy="2088232"/>
          </a:xfrm>
          <a:prstGeom prst="rect">
            <a:avLst/>
          </a:prstGeom>
          <a:noFill/>
        </p:spPr>
      </p:pic>
      <p:pic>
        <p:nvPicPr>
          <p:cNvPr id="1037" name="Picture 13" descr="\\se4fs\users\aaubresp\Telechargements\téléchargement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2088232" cy="2088232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3995936" cy="7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Pose de la classe de 2EPC2</a:t>
            </a:r>
            <a:endParaRPr lang="fr-FR" sz="3200" dirty="0"/>
          </a:p>
        </p:txBody>
      </p:sp>
      <p:pic>
        <p:nvPicPr>
          <p:cNvPr id="3073" name="Picture 1" descr="\\se4fs\users\aaubresp\Bureau\Nettoyons la nature\2EP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8478"/>
            <a:ext cx="6404827" cy="4798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La classe de 2EPC1devant la mairie</a:t>
            </a:r>
            <a:endParaRPr lang="fr-FR" sz="3200" dirty="0"/>
          </a:p>
        </p:txBody>
      </p:sp>
      <p:pic>
        <p:nvPicPr>
          <p:cNvPr id="2049" name="Picture 1" descr="\\se4fs\users\aaubresp\Bureau\Nettoyons la nature\Devant la mairie de Montso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06" y="1124743"/>
            <a:ext cx="5112569" cy="5112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Opération en partenariat avec Leclerc</a:t>
            </a:r>
            <a:endParaRPr lang="fr-FR" sz="3200" dirty="0"/>
          </a:p>
        </p:txBody>
      </p:sp>
      <p:pic>
        <p:nvPicPr>
          <p:cNvPr id="10241" name="Picture 1" descr="\\se4fs\users\aaubresp\Bureau\Nettoyons la nature\Nettoyons la nature avec Lecler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65" y="1481138"/>
            <a:ext cx="7959873" cy="446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C’est parti !</a:t>
            </a:r>
            <a:endParaRPr lang="fr-FR" sz="3200" dirty="0"/>
          </a:p>
        </p:txBody>
      </p:sp>
      <p:pic>
        <p:nvPicPr>
          <p:cNvPr id="9218" name="Picture 2" descr="\\se4fs\users\aaubresp\Bureau\Nettoyons la nature\C'est par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3312368" cy="5900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Aux abords du lycée</a:t>
            </a:r>
            <a:endParaRPr lang="fr-FR" sz="3200" dirty="0"/>
          </a:p>
        </p:txBody>
      </p:sp>
      <p:pic>
        <p:nvPicPr>
          <p:cNvPr id="8193" name="Picture 1" descr="\\se4fs\users\aaubresp\Bureau\Nettoyons la nature\Aux abords du lycé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06" y="1052737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Avenue Fernand Fourcade</a:t>
            </a:r>
            <a:endParaRPr lang="fr-FR" sz="3200" dirty="0"/>
          </a:p>
        </p:txBody>
      </p:sp>
      <p:pic>
        <p:nvPicPr>
          <p:cNvPr id="7169" name="Picture 1" descr="\\se4fs\users\aaubresp\Bureau\Nettoyons la nature\Avenue Fernand Fourc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07" y="1124744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Ramassage</a:t>
            </a:r>
            <a:endParaRPr lang="fr-FR" sz="3200" dirty="0"/>
          </a:p>
        </p:txBody>
      </p:sp>
      <p:pic>
        <p:nvPicPr>
          <p:cNvPr id="6145" name="Picture 1" descr="\\se4fs\users\aaubresp\Bureau\Nettoyons la nature\Ramass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656" y="1196752"/>
            <a:ext cx="2910276" cy="5184576"/>
          </a:xfrm>
          <a:prstGeom prst="rect">
            <a:avLst/>
          </a:prstGeom>
          <a:noFill/>
        </p:spPr>
      </p:pic>
      <p:pic>
        <p:nvPicPr>
          <p:cNvPr id="6147" name="Picture 3" descr="\\se4fs\users\aaubresp\Bureau\Nettoyons la nature\Ramassag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3"/>
            <a:ext cx="2906531" cy="517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Ramassage</a:t>
            </a:r>
            <a:endParaRPr lang="fr-FR" sz="3200" dirty="0"/>
          </a:p>
        </p:txBody>
      </p:sp>
      <p:pic>
        <p:nvPicPr>
          <p:cNvPr id="23554" name="Picture 2" descr="\\se4fs\users\aaubresp\Bureau\Nettoyons la nature\ramassage garç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758" y="1481138"/>
            <a:ext cx="5276569" cy="475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sacs commencent déjà à se remplir</a:t>
            </a:r>
            <a:endParaRPr lang="fr-FR" sz="3200" dirty="0"/>
          </a:p>
        </p:txBody>
      </p:sp>
      <p:pic>
        <p:nvPicPr>
          <p:cNvPr id="5121" name="Picture 1" descr="\\se4fs\users\aaubresp\Bureau\Nettoyons la nature\Sacs début de collec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45" y="1481138"/>
            <a:ext cx="7831593" cy="439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Devant la gendarmerie</a:t>
            </a:r>
            <a:endParaRPr lang="fr-FR" sz="3200" dirty="0"/>
          </a:p>
        </p:txBody>
      </p:sp>
      <p:pic>
        <p:nvPicPr>
          <p:cNvPr id="4098" name="Picture 2" descr="\\se4fs\users\aaubresp\Bureau\Nettoyons la nature\Gendarmer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586911" cy="4608512"/>
          </a:xfrm>
          <a:prstGeom prst="rect">
            <a:avLst/>
          </a:prstGeom>
          <a:noFill/>
        </p:spPr>
      </p:pic>
      <p:pic>
        <p:nvPicPr>
          <p:cNvPr id="4099" name="Picture 3" descr="\\se4fs\users\aaubresp\Bureau\Nettoyons la nature\Aux abords de la gendarme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43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Rotonde</vt:lpstr>
      <vt:lpstr>Nettoyons la nature !</vt:lpstr>
      <vt:lpstr>Opération en partenariat avec Leclerc</vt:lpstr>
      <vt:lpstr>C’est parti !</vt:lpstr>
      <vt:lpstr>Aux abords du lycée</vt:lpstr>
      <vt:lpstr>Avenue Fernand Fourcade</vt:lpstr>
      <vt:lpstr>Ramassage</vt:lpstr>
      <vt:lpstr>Ramassage</vt:lpstr>
      <vt:lpstr>Les sacs commencent déjà à se remplir</vt:lpstr>
      <vt:lpstr>Devant la gendarmerie</vt:lpstr>
      <vt:lpstr>Pose de la classe de 2EPC2</vt:lpstr>
      <vt:lpstr>La classe de 2EPC1devant la mairie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Nettoyons la nature !</dc:title>
  <dc:creator>AUBRESPIN ALIENOR</dc:creator>
  <cp:lastModifiedBy>aaubresp</cp:lastModifiedBy>
  <cp:revision>23</cp:revision>
  <dcterms:created xsi:type="dcterms:W3CDTF">2021-09-28T09:33:01Z</dcterms:created>
  <dcterms:modified xsi:type="dcterms:W3CDTF">2021-09-28T12:53:06Z</dcterms:modified>
</cp:coreProperties>
</file>